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7" r:id="rId1"/>
  </p:sldMasterIdLst>
  <p:notesMasterIdLst>
    <p:notesMasterId r:id="rId29"/>
  </p:notesMasterIdLst>
  <p:sldIdLst>
    <p:sldId id="256" r:id="rId2"/>
    <p:sldId id="257" r:id="rId3"/>
    <p:sldId id="2130" r:id="rId4"/>
    <p:sldId id="269" r:id="rId5"/>
    <p:sldId id="5149" r:id="rId6"/>
    <p:sldId id="258" r:id="rId7"/>
    <p:sldId id="261" r:id="rId8"/>
    <p:sldId id="283" r:id="rId9"/>
    <p:sldId id="272" r:id="rId10"/>
    <p:sldId id="5150" r:id="rId11"/>
    <p:sldId id="262" r:id="rId12"/>
    <p:sldId id="286" r:id="rId13"/>
    <p:sldId id="263" r:id="rId14"/>
    <p:sldId id="5146" r:id="rId15"/>
    <p:sldId id="266" r:id="rId16"/>
    <p:sldId id="289" r:id="rId17"/>
    <p:sldId id="270" r:id="rId18"/>
    <p:sldId id="271" r:id="rId19"/>
    <p:sldId id="274" r:id="rId20"/>
    <p:sldId id="5147" r:id="rId21"/>
    <p:sldId id="276" r:id="rId22"/>
    <p:sldId id="277" r:id="rId23"/>
    <p:sldId id="5144" r:id="rId24"/>
    <p:sldId id="275" r:id="rId25"/>
    <p:sldId id="5148" r:id="rId26"/>
    <p:sldId id="285" r:id="rId27"/>
    <p:sldId id="515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10BB5B-4897-465B-8116-D6918AFC7770}">
          <p14:sldIdLst>
            <p14:sldId id="256"/>
            <p14:sldId id="257"/>
            <p14:sldId id="2130"/>
            <p14:sldId id="269"/>
            <p14:sldId id="5149"/>
            <p14:sldId id="258"/>
            <p14:sldId id="261"/>
            <p14:sldId id="283"/>
            <p14:sldId id="272"/>
            <p14:sldId id="5150"/>
            <p14:sldId id="262"/>
            <p14:sldId id="286"/>
            <p14:sldId id="263"/>
            <p14:sldId id="5146"/>
            <p14:sldId id="266"/>
            <p14:sldId id="289"/>
            <p14:sldId id="270"/>
            <p14:sldId id="271"/>
            <p14:sldId id="274"/>
            <p14:sldId id="5147"/>
            <p14:sldId id="276"/>
            <p14:sldId id="277"/>
          </p14:sldIdLst>
        </p14:section>
        <p14:section name="Untitled Section" id="{C70348EC-4B3E-4F35-B1BD-097FC84EDA3F}">
          <p14:sldIdLst>
            <p14:sldId id="5144"/>
            <p14:sldId id="275"/>
            <p14:sldId id="5148"/>
            <p14:sldId id="285"/>
            <p14:sldId id="51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2E80E-F43E-4099-952D-FB7DF180F425}" v="8217" dt="2024-08-17T15:24:54.317"/>
    <p1510:client id="{E91ECA70-0C27-0744-86FD-CFE56652113A}" v="911" dt="2024-08-16T01:45:05.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wthorne" userId="9214d2ed-97a9-45dc-9467-aae03b955248" providerId="ADAL" clId="{E91ECA70-0C27-0744-86FD-CFE56652113A}"/>
    <pc:docChg chg="undo custSel addSld delSld modSld sldOrd modSection">
      <pc:chgData name="David Hawthorne" userId="9214d2ed-97a9-45dc-9467-aae03b955248" providerId="ADAL" clId="{E91ECA70-0C27-0744-86FD-CFE56652113A}" dt="2024-08-16T01:45:05.445" v="905" actId="20577"/>
      <pc:docMkLst>
        <pc:docMk/>
      </pc:docMkLst>
      <pc:sldChg chg="modNotesTx">
        <pc:chgData name="David Hawthorne" userId="9214d2ed-97a9-45dc-9467-aae03b955248" providerId="ADAL" clId="{E91ECA70-0C27-0744-86FD-CFE56652113A}" dt="2024-08-16T01:19:04.523" v="397"/>
        <pc:sldMkLst>
          <pc:docMk/>
          <pc:sldMk cId="1390630751" sldId="256"/>
        </pc:sldMkLst>
      </pc:sldChg>
      <pc:sldChg chg="ord">
        <pc:chgData name="David Hawthorne" userId="9214d2ed-97a9-45dc-9467-aae03b955248" providerId="ADAL" clId="{E91ECA70-0C27-0744-86FD-CFE56652113A}" dt="2024-08-16T00:36:29.157" v="8" actId="20578"/>
        <pc:sldMkLst>
          <pc:docMk/>
          <pc:sldMk cId="3901156059" sldId="257"/>
        </pc:sldMkLst>
      </pc:sldChg>
      <pc:sldChg chg="addSp delSp modSp mod">
        <pc:chgData name="David Hawthorne" userId="9214d2ed-97a9-45dc-9467-aae03b955248" providerId="ADAL" clId="{E91ECA70-0C27-0744-86FD-CFE56652113A}" dt="2024-08-16T00:44:06.595" v="16" actId="478"/>
        <pc:sldMkLst>
          <pc:docMk/>
          <pc:sldMk cId="3734829322" sldId="258"/>
        </pc:sldMkLst>
        <pc:spChg chg="add del mod">
          <ac:chgData name="David Hawthorne" userId="9214d2ed-97a9-45dc-9467-aae03b955248" providerId="ADAL" clId="{E91ECA70-0C27-0744-86FD-CFE56652113A}" dt="2024-08-16T00:44:06.595" v="16" actId="478"/>
          <ac:spMkLst>
            <pc:docMk/>
            <pc:sldMk cId="3734829322" sldId="258"/>
            <ac:spMk id="5" creationId="{3C6296F7-F3AD-9354-696D-6BB9A96E4549}"/>
          </ac:spMkLst>
        </pc:spChg>
        <pc:spChg chg="mod">
          <ac:chgData name="David Hawthorne" userId="9214d2ed-97a9-45dc-9467-aae03b955248" providerId="ADAL" clId="{E91ECA70-0C27-0744-86FD-CFE56652113A}" dt="2024-08-16T00:35:13.967" v="4" actId="20577"/>
          <ac:spMkLst>
            <pc:docMk/>
            <pc:sldMk cId="3734829322" sldId="258"/>
            <ac:spMk id="23" creationId="{F315F8F9-9CE0-C063-DDA6-B11C14C2191F}"/>
          </ac:spMkLst>
        </pc:spChg>
        <pc:picChg chg="add mod">
          <ac:chgData name="David Hawthorne" userId="9214d2ed-97a9-45dc-9467-aae03b955248" providerId="ADAL" clId="{E91ECA70-0C27-0744-86FD-CFE56652113A}" dt="2024-08-16T00:36:08.171" v="7" actId="1076"/>
          <ac:picMkLst>
            <pc:docMk/>
            <pc:sldMk cId="3734829322" sldId="258"/>
            <ac:picMk id="3" creationId="{389CC576-9243-59EA-4BB3-ABD71FA37181}"/>
          </ac:picMkLst>
        </pc:picChg>
      </pc:sldChg>
      <pc:sldChg chg="modSp">
        <pc:chgData name="David Hawthorne" userId="9214d2ed-97a9-45dc-9467-aae03b955248" providerId="ADAL" clId="{E91ECA70-0C27-0744-86FD-CFE56652113A}" dt="2024-08-16T00:38:46.374" v="14" actId="1076"/>
        <pc:sldMkLst>
          <pc:docMk/>
          <pc:sldMk cId="455445252" sldId="260"/>
        </pc:sldMkLst>
        <pc:picChg chg="mod">
          <ac:chgData name="David Hawthorne" userId="9214d2ed-97a9-45dc-9467-aae03b955248" providerId="ADAL" clId="{E91ECA70-0C27-0744-86FD-CFE56652113A}" dt="2024-08-16T00:38:46.374" v="14" actId="1076"/>
          <ac:picMkLst>
            <pc:docMk/>
            <pc:sldMk cId="455445252" sldId="260"/>
            <ac:picMk id="3076" creationId="{749F333F-5B9B-9186-9C28-4737008EC49A}"/>
          </ac:picMkLst>
        </pc:picChg>
      </pc:sldChg>
      <pc:sldChg chg="modNotesTx">
        <pc:chgData name="David Hawthorne" userId="9214d2ed-97a9-45dc-9467-aae03b955248" providerId="ADAL" clId="{E91ECA70-0C27-0744-86FD-CFE56652113A}" dt="2024-08-16T01:17:14.332" v="311"/>
        <pc:sldMkLst>
          <pc:docMk/>
          <pc:sldMk cId="3802303624" sldId="261"/>
        </pc:sldMkLst>
      </pc:sldChg>
      <pc:sldChg chg="addSp delSp modSp mod modNotesTx">
        <pc:chgData name="David Hawthorne" userId="9214d2ed-97a9-45dc-9467-aae03b955248" providerId="ADAL" clId="{E91ECA70-0C27-0744-86FD-CFE56652113A}" dt="2024-08-16T01:29:59.032" v="462" actId="26606"/>
        <pc:sldMkLst>
          <pc:docMk/>
          <pc:sldMk cId="3511061892" sldId="262"/>
        </pc:sldMkLst>
        <pc:spChg chg="del mod">
          <ac:chgData name="David Hawthorne" userId="9214d2ed-97a9-45dc-9467-aae03b955248" providerId="ADAL" clId="{E91ECA70-0C27-0744-86FD-CFE56652113A}" dt="2024-08-16T01:29:59.032" v="462" actId="26606"/>
          <ac:spMkLst>
            <pc:docMk/>
            <pc:sldMk cId="3511061892" sldId="262"/>
            <ac:spMk id="12" creationId="{088DA593-38D9-0621-7FB9-E3A597861133}"/>
          </ac:spMkLst>
        </pc:spChg>
        <pc:graphicFrameChg chg="add">
          <ac:chgData name="David Hawthorne" userId="9214d2ed-97a9-45dc-9467-aae03b955248" providerId="ADAL" clId="{E91ECA70-0C27-0744-86FD-CFE56652113A}" dt="2024-08-16T01:29:59.032" v="462" actId="26606"/>
          <ac:graphicFrameMkLst>
            <pc:docMk/>
            <pc:sldMk cId="3511061892" sldId="262"/>
            <ac:graphicFrameMk id="18" creationId="{AD53F1D4-329A-76EA-B701-7A47BCCEA843}"/>
          </ac:graphicFrameMkLst>
        </pc:graphicFrameChg>
        <pc:picChg chg="mod">
          <ac:chgData name="David Hawthorne" userId="9214d2ed-97a9-45dc-9467-aae03b955248" providerId="ADAL" clId="{E91ECA70-0C27-0744-86FD-CFE56652113A}" dt="2024-08-16T01:29:27.612" v="461" actId="14100"/>
          <ac:picMkLst>
            <pc:docMk/>
            <pc:sldMk cId="3511061892" sldId="262"/>
            <ac:picMk id="14" creationId="{E036E212-9BF9-E0C3-D1C0-0BF3DAD9B7AB}"/>
          </ac:picMkLst>
        </pc:picChg>
        <pc:picChg chg="mod">
          <ac:chgData name="David Hawthorne" userId="9214d2ed-97a9-45dc-9467-aae03b955248" providerId="ADAL" clId="{E91ECA70-0C27-0744-86FD-CFE56652113A}" dt="2024-08-16T01:29:27.612" v="461" actId="14100"/>
          <ac:picMkLst>
            <pc:docMk/>
            <pc:sldMk cId="3511061892" sldId="262"/>
            <ac:picMk id="15" creationId="{E67C31C9-7757-E8FD-B2C7-B2CCF5EF9E4F}"/>
          </ac:picMkLst>
        </pc:picChg>
        <pc:picChg chg="mod">
          <ac:chgData name="David Hawthorne" userId="9214d2ed-97a9-45dc-9467-aae03b955248" providerId="ADAL" clId="{E91ECA70-0C27-0744-86FD-CFE56652113A}" dt="2024-08-16T01:29:27.612" v="461" actId="14100"/>
          <ac:picMkLst>
            <pc:docMk/>
            <pc:sldMk cId="3511061892" sldId="262"/>
            <ac:picMk id="16" creationId="{6D912530-997F-5851-F826-5402D63A8C06}"/>
          </ac:picMkLst>
        </pc:picChg>
      </pc:sldChg>
      <pc:sldChg chg="modSp mod ord modNotesTx">
        <pc:chgData name="David Hawthorne" userId="9214d2ed-97a9-45dc-9467-aae03b955248" providerId="ADAL" clId="{E91ECA70-0C27-0744-86FD-CFE56652113A}" dt="2024-08-16T01:36:58.672" v="749" actId="20577"/>
        <pc:sldMkLst>
          <pc:docMk/>
          <pc:sldMk cId="1952606601" sldId="263"/>
        </pc:sldMkLst>
        <pc:spChg chg="mod">
          <ac:chgData name="David Hawthorne" userId="9214d2ed-97a9-45dc-9467-aae03b955248" providerId="ADAL" clId="{E91ECA70-0C27-0744-86FD-CFE56652113A}" dt="2024-08-16T01:36:58.672" v="749" actId="20577"/>
          <ac:spMkLst>
            <pc:docMk/>
            <pc:sldMk cId="1952606601" sldId="263"/>
            <ac:spMk id="9" creationId="{7B81DC2E-C488-B2FE-0CDA-49BC5C70F2CE}"/>
          </ac:spMkLst>
        </pc:spChg>
      </pc:sldChg>
      <pc:sldChg chg="modSp mod modNotesTx">
        <pc:chgData name="David Hawthorne" userId="9214d2ed-97a9-45dc-9467-aae03b955248" providerId="ADAL" clId="{E91ECA70-0C27-0744-86FD-CFE56652113A}" dt="2024-08-16T01:32:12.273" v="473"/>
        <pc:sldMkLst>
          <pc:docMk/>
          <pc:sldMk cId="526384764" sldId="266"/>
        </pc:sldMkLst>
        <pc:spChg chg="mod">
          <ac:chgData name="David Hawthorne" userId="9214d2ed-97a9-45dc-9467-aae03b955248" providerId="ADAL" clId="{E91ECA70-0C27-0744-86FD-CFE56652113A}" dt="2024-08-16T01:05:36.979" v="173" actId="20577"/>
          <ac:spMkLst>
            <pc:docMk/>
            <pc:sldMk cId="526384764" sldId="266"/>
            <ac:spMk id="4" creationId="{2B4CB2E4-F913-8B42-C466-F429881FB16A}"/>
          </ac:spMkLst>
        </pc:spChg>
      </pc:sldChg>
      <pc:sldChg chg="ord modNotesTx">
        <pc:chgData name="David Hawthorne" userId="9214d2ed-97a9-45dc-9467-aae03b955248" providerId="ADAL" clId="{E91ECA70-0C27-0744-86FD-CFE56652113A}" dt="2024-08-16T01:45:05.445" v="905" actId="20577"/>
        <pc:sldMkLst>
          <pc:docMk/>
          <pc:sldMk cId="2355756618" sldId="269"/>
        </pc:sldMkLst>
      </pc:sldChg>
      <pc:sldChg chg="modSp ord">
        <pc:chgData name="David Hawthorne" userId="9214d2ed-97a9-45dc-9467-aae03b955248" providerId="ADAL" clId="{E91ECA70-0C27-0744-86FD-CFE56652113A}" dt="2024-08-16T01:37:50.462" v="756" actId="20578"/>
        <pc:sldMkLst>
          <pc:docMk/>
          <pc:sldMk cId="726342042" sldId="270"/>
        </pc:sldMkLst>
        <pc:graphicFrameChg chg="mod">
          <ac:chgData name="David Hawthorne" userId="9214d2ed-97a9-45dc-9467-aae03b955248" providerId="ADAL" clId="{E91ECA70-0C27-0744-86FD-CFE56652113A}" dt="2024-08-16T01:12:43.545" v="306" actId="20577"/>
          <ac:graphicFrameMkLst>
            <pc:docMk/>
            <pc:sldMk cId="726342042" sldId="270"/>
            <ac:graphicFrameMk id="23" creationId="{BAAC69B5-6B47-AF80-92AF-C3D7B9EBB0B1}"/>
          </ac:graphicFrameMkLst>
        </pc:graphicFrameChg>
      </pc:sldChg>
      <pc:sldChg chg="modNotesTx">
        <pc:chgData name="David Hawthorne" userId="9214d2ed-97a9-45dc-9467-aae03b955248" providerId="ADAL" clId="{E91ECA70-0C27-0744-86FD-CFE56652113A}" dt="2024-08-16T01:32:25.939" v="495" actId="20577"/>
        <pc:sldMkLst>
          <pc:docMk/>
          <pc:sldMk cId="1926088015" sldId="275"/>
        </pc:sldMkLst>
      </pc:sldChg>
      <pc:sldChg chg="modSp del mod ord setBg addAnim modAnim">
        <pc:chgData name="David Hawthorne" userId="9214d2ed-97a9-45dc-9467-aae03b955248" providerId="ADAL" clId="{E91ECA70-0C27-0744-86FD-CFE56652113A}" dt="2024-08-16T01:36:40.193" v="741" actId="2696"/>
        <pc:sldMkLst>
          <pc:docMk/>
          <pc:sldMk cId="55444579" sldId="282"/>
        </pc:sldMkLst>
        <pc:spChg chg="mod">
          <ac:chgData name="David Hawthorne" userId="9214d2ed-97a9-45dc-9467-aae03b955248" providerId="ADAL" clId="{E91ECA70-0C27-0744-86FD-CFE56652113A}" dt="2024-08-16T01:35:10.653" v="660" actId="20577"/>
          <ac:spMkLst>
            <pc:docMk/>
            <pc:sldMk cId="55444579" sldId="282"/>
            <ac:spMk id="2" creationId="{E686412D-2DF1-7F79-44A3-EEDC285CE371}"/>
          </ac:spMkLst>
        </pc:spChg>
        <pc:spChg chg="mod">
          <ac:chgData name="David Hawthorne" userId="9214d2ed-97a9-45dc-9467-aae03b955248" providerId="ADAL" clId="{E91ECA70-0C27-0744-86FD-CFE56652113A}" dt="2024-08-16T01:35:38.138" v="728" actId="20577"/>
          <ac:spMkLst>
            <pc:docMk/>
            <pc:sldMk cId="55444579" sldId="282"/>
            <ac:spMk id="3" creationId="{B7328328-F83E-AFE3-F0AA-0BC4284A3A2B}"/>
          </ac:spMkLst>
        </pc:spChg>
        <pc:picChg chg="mod ord">
          <ac:chgData name="David Hawthorne" userId="9214d2ed-97a9-45dc-9467-aae03b955248" providerId="ADAL" clId="{E91ECA70-0C27-0744-86FD-CFE56652113A}" dt="2024-08-16T01:35:49.004" v="730" actId="1076"/>
          <ac:picMkLst>
            <pc:docMk/>
            <pc:sldMk cId="55444579" sldId="282"/>
            <ac:picMk id="10242" creationId="{AA67EC36-93B3-B911-9E6A-A1E1849AB1D2}"/>
          </ac:picMkLst>
        </pc:picChg>
      </pc:sldChg>
      <pc:sldChg chg="ord modNotesTx">
        <pc:chgData name="David Hawthorne" userId="9214d2ed-97a9-45dc-9467-aae03b955248" providerId="ADAL" clId="{E91ECA70-0C27-0744-86FD-CFE56652113A}" dt="2024-08-16T01:15:49.803" v="309" actId="20578"/>
        <pc:sldMkLst>
          <pc:docMk/>
          <pc:sldMk cId="3225333261" sldId="283"/>
        </pc:sldMkLst>
      </pc:sldChg>
      <pc:sldChg chg="modSp mod">
        <pc:chgData name="David Hawthorne" userId="9214d2ed-97a9-45dc-9467-aae03b955248" providerId="ADAL" clId="{E91ECA70-0C27-0744-86FD-CFE56652113A}" dt="2024-08-16T01:32:58.231" v="551" actId="21"/>
        <pc:sldMkLst>
          <pc:docMk/>
          <pc:sldMk cId="1326374228" sldId="285"/>
        </pc:sldMkLst>
        <pc:spChg chg="mod">
          <ac:chgData name="David Hawthorne" userId="9214d2ed-97a9-45dc-9467-aae03b955248" providerId="ADAL" clId="{E91ECA70-0C27-0744-86FD-CFE56652113A}" dt="2024-08-16T01:32:58.231" v="551" actId="21"/>
          <ac:spMkLst>
            <pc:docMk/>
            <pc:sldMk cId="1326374228" sldId="285"/>
            <ac:spMk id="3" creationId="{9CAFF96A-530E-CF50-F058-9383EA156F79}"/>
          </ac:spMkLst>
        </pc:spChg>
        <pc:spChg chg="mod">
          <ac:chgData name="David Hawthorne" userId="9214d2ed-97a9-45dc-9467-aae03b955248" providerId="ADAL" clId="{E91ECA70-0C27-0744-86FD-CFE56652113A}" dt="2024-08-16T01:32:41.399" v="550" actId="20577"/>
          <ac:spMkLst>
            <pc:docMk/>
            <pc:sldMk cId="1326374228" sldId="285"/>
            <ac:spMk id="4" creationId="{3BDE24FC-A57F-6994-84B4-0B692B50777C}"/>
          </ac:spMkLst>
        </pc:spChg>
      </pc:sldChg>
      <pc:sldChg chg="ord">
        <pc:chgData name="David Hawthorne" userId="9214d2ed-97a9-45dc-9467-aae03b955248" providerId="ADAL" clId="{E91ECA70-0C27-0744-86FD-CFE56652113A}" dt="2024-08-16T01:06:18.928" v="174" actId="20578"/>
        <pc:sldMkLst>
          <pc:docMk/>
          <pc:sldMk cId="3199032465" sldId="286"/>
        </pc:sldMkLst>
      </pc:sldChg>
      <pc:sldChg chg="addSp modSp mod ord">
        <pc:chgData name="David Hawthorne" userId="9214d2ed-97a9-45dc-9467-aae03b955248" providerId="ADAL" clId="{E91ECA70-0C27-0744-86FD-CFE56652113A}" dt="2024-08-16T01:37:40.120" v="755" actId="20578"/>
        <pc:sldMkLst>
          <pc:docMk/>
          <pc:sldMk cId="2801363440" sldId="289"/>
        </pc:sldMkLst>
        <pc:spChg chg="mod">
          <ac:chgData name="David Hawthorne" userId="9214d2ed-97a9-45dc-9467-aae03b955248" providerId="ADAL" clId="{E91ECA70-0C27-0744-86FD-CFE56652113A}" dt="2024-08-16T00:52:48.998" v="116" actId="113"/>
          <ac:spMkLst>
            <pc:docMk/>
            <pc:sldMk cId="2801363440" sldId="289"/>
            <ac:spMk id="2" creationId="{D9012912-8DA1-3926-4D1E-94AB1E55BA19}"/>
          </ac:spMkLst>
        </pc:spChg>
        <pc:spChg chg="mod">
          <ac:chgData name="David Hawthorne" userId="9214d2ed-97a9-45dc-9467-aae03b955248" providerId="ADAL" clId="{E91ECA70-0C27-0744-86FD-CFE56652113A}" dt="2024-08-16T00:50:56.086" v="93" actId="20577"/>
          <ac:spMkLst>
            <pc:docMk/>
            <pc:sldMk cId="2801363440" sldId="289"/>
            <ac:spMk id="3" creationId="{707B4521-4C21-C74D-EB65-52C8D9427685}"/>
          </ac:spMkLst>
        </pc:spChg>
        <pc:spChg chg="add mod">
          <ac:chgData name="David Hawthorne" userId="9214d2ed-97a9-45dc-9467-aae03b955248" providerId="ADAL" clId="{E91ECA70-0C27-0744-86FD-CFE56652113A}" dt="2024-08-16T00:51:14.149" v="115" actId="1076"/>
          <ac:spMkLst>
            <pc:docMk/>
            <pc:sldMk cId="2801363440" sldId="289"/>
            <ac:spMk id="4" creationId="{58885AB1-E437-129B-05F8-61E8AC9844AE}"/>
          </ac:spMkLst>
        </pc:spChg>
      </pc:sldChg>
      <pc:sldChg chg="modSp mod ord">
        <pc:chgData name="David Hawthorne" userId="9214d2ed-97a9-45dc-9467-aae03b955248" providerId="ADAL" clId="{E91ECA70-0C27-0744-86FD-CFE56652113A}" dt="2024-08-16T00:53:50.982" v="117" actId="20578"/>
        <pc:sldMkLst>
          <pc:docMk/>
          <pc:sldMk cId="1793166773" sldId="5146"/>
        </pc:sldMkLst>
        <pc:spChg chg="mod">
          <ac:chgData name="David Hawthorne" userId="9214d2ed-97a9-45dc-9467-aae03b955248" providerId="ADAL" clId="{E91ECA70-0C27-0744-86FD-CFE56652113A}" dt="2024-08-16T00:46:01.896" v="39" actId="20577"/>
          <ac:spMkLst>
            <pc:docMk/>
            <pc:sldMk cId="1793166773" sldId="5146"/>
            <ac:spMk id="46" creationId="{B6D1E186-AA1E-74F0-E499-6EF82A4C0A10}"/>
          </ac:spMkLst>
        </pc:spChg>
      </pc:sldChg>
      <pc:sldChg chg="modSp mod">
        <pc:chgData name="David Hawthorne" userId="9214d2ed-97a9-45dc-9467-aae03b955248" providerId="ADAL" clId="{E91ECA70-0C27-0744-86FD-CFE56652113A}" dt="2024-08-16T01:09:47.393" v="279" actId="20577"/>
        <pc:sldMkLst>
          <pc:docMk/>
          <pc:sldMk cId="2249134455" sldId="5148"/>
        </pc:sldMkLst>
        <pc:spChg chg="mod">
          <ac:chgData name="David Hawthorne" userId="9214d2ed-97a9-45dc-9467-aae03b955248" providerId="ADAL" clId="{E91ECA70-0C27-0744-86FD-CFE56652113A}" dt="2024-08-16T01:09:47.393" v="279" actId="20577"/>
          <ac:spMkLst>
            <pc:docMk/>
            <pc:sldMk cId="2249134455" sldId="5148"/>
            <ac:spMk id="2" creationId="{99095E15-FF28-9F70-2AA9-245A74D49E5E}"/>
          </ac:spMkLst>
        </pc:spChg>
      </pc:sldChg>
      <pc:sldChg chg="addSp delSp modSp new mod ord setBg">
        <pc:chgData name="David Hawthorne" userId="9214d2ed-97a9-45dc-9467-aae03b955248" providerId="ADAL" clId="{E91ECA70-0C27-0744-86FD-CFE56652113A}" dt="2024-08-16T01:37:28.506" v="754" actId="20578"/>
        <pc:sldMkLst>
          <pc:docMk/>
          <pc:sldMk cId="2007139531" sldId="5149"/>
        </pc:sldMkLst>
        <pc:spChg chg="mod">
          <ac:chgData name="David Hawthorne" userId="9214d2ed-97a9-45dc-9467-aae03b955248" providerId="ADAL" clId="{E91ECA70-0C27-0744-86FD-CFE56652113A}" dt="2024-08-16T01:27:30.668" v="421" actId="20577"/>
          <ac:spMkLst>
            <pc:docMk/>
            <pc:sldMk cId="2007139531" sldId="5149"/>
            <ac:spMk id="2" creationId="{1C96CCCE-3016-0F4F-EE06-BC6B76669024}"/>
          </ac:spMkLst>
        </pc:spChg>
        <pc:spChg chg="del">
          <ac:chgData name="David Hawthorne" userId="9214d2ed-97a9-45dc-9467-aae03b955248" providerId="ADAL" clId="{E91ECA70-0C27-0744-86FD-CFE56652113A}" dt="2024-08-16T01:24:56.311" v="404" actId="931"/>
          <ac:spMkLst>
            <pc:docMk/>
            <pc:sldMk cId="2007139531" sldId="5149"/>
            <ac:spMk id="3" creationId="{A612AD74-9D3B-AD39-F7AD-0566F750D1BC}"/>
          </ac:spMkLst>
        </pc:spChg>
        <pc:spChg chg="add del mod">
          <ac:chgData name="David Hawthorne" userId="9214d2ed-97a9-45dc-9467-aae03b955248" providerId="ADAL" clId="{E91ECA70-0C27-0744-86FD-CFE56652113A}" dt="2024-08-16T01:26:31.432" v="412" actId="931"/>
          <ac:spMkLst>
            <pc:docMk/>
            <pc:sldMk cId="2007139531" sldId="5149"/>
            <ac:spMk id="7" creationId="{A2EB15E5-0BBA-AD92-8D62-8860DCEF2160}"/>
          </ac:spMkLst>
        </pc:spChg>
        <pc:picChg chg="add del mod">
          <ac:chgData name="David Hawthorne" userId="9214d2ed-97a9-45dc-9467-aae03b955248" providerId="ADAL" clId="{E91ECA70-0C27-0744-86FD-CFE56652113A}" dt="2024-08-16T01:25:16.052" v="407" actId="478"/>
          <ac:picMkLst>
            <pc:docMk/>
            <pc:sldMk cId="2007139531" sldId="5149"/>
            <ac:picMk id="5" creationId="{9747F43F-B047-7BBE-5FCC-7D914728F25F}"/>
          </ac:picMkLst>
        </pc:picChg>
        <pc:picChg chg="add mod">
          <ac:chgData name="David Hawthorne" userId="9214d2ed-97a9-45dc-9467-aae03b955248" providerId="ADAL" clId="{E91ECA70-0C27-0744-86FD-CFE56652113A}" dt="2024-08-16T01:27:25.949" v="419" actId="1076"/>
          <ac:picMkLst>
            <pc:docMk/>
            <pc:sldMk cId="2007139531" sldId="5149"/>
            <ac:picMk id="9" creationId="{2E177E41-5A01-5F3E-69BC-94FBB3C37710}"/>
          </ac:picMkLst>
        </pc:picChg>
      </pc:sldChg>
      <pc:sldChg chg="modSp add del">
        <pc:chgData name="David Hawthorne" userId="9214d2ed-97a9-45dc-9467-aae03b955248" providerId="ADAL" clId="{E91ECA70-0C27-0744-86FD-CFE56652113A}" dt="2024-08-16T01:36:36.406" v="740" actId="2696"/>
        <pc:sldMkLst>
          <pc:docMk/>
          <pc:sldMk cId="3417390591" sldId="5150"/>
        </pc:sldMkLst>
        <pc:spChg chg="mod">
          <ac:chgData name="David Hawthorne" userId="9214d2ed-97a9-45dc-9467-aae03b955248" providerId="ADAL" clId="{E91ECA70-0C27-0744-86FD-CFE56652113A}" dt="2024-08-16T01:36:23.005" v="739" actId="20577"/>
          <ac:spMkLst>
            <pc:docMk/>
            <pc:sldMk cId="3417390591" sldId="5150"/>
            <ac:spMk id="2" creationId="{E686412D-2DF1-7F79-44A3-EEDC285CE371}"/>
          </ac:spMkLst>
        </pc:spChg>
      </pc:sldChg>
    </pc:docChg>
  </pc:docChgLst>
  <pc:docChgLst>
    <pc:chgData name="David Hawthorne" userId="9214d2ed-97a9-45dc-9467-aae03b955248" providerId="ADAL" clId="{9FA2E80E-F43E-4099-952D-FB7DF180F425}"/>
    <pc:docChg chg="undo custSel addSld delSld modSld sldOrd modMainMaster modSection">
      <pc:chgData name="David Hawthorne" userId="9214d2ed-97a9-45dc-9467-aae03b955248" providerId="ADAL" clId="{9FA2E80E-F43E-4099-952D-FB7DF180F425}" dt="2024-08-17T15:24:54.317" v="7032" actId="1076"/>
      <pc:docMkLst>
        <pc:docMk/>
      </pc:docMkLst>
      <pc:sldChg chg="addSp delSp modSp mod setBg addAnim delAnim modAnim setClrOvrMap delDesignElem">
        <pc:chgData name="David Hawthorne" userId="9214d2ed-97a9-45dc-9467-aae03b955248" providerId="ADAL" clId="{9FA2E80E-F43E-4099-952D-FB7DF180F425}" dt="2024-08-16T21:32:21.789" v="6728" actId="1076"/>
        <pc:sldMkLst>
          <pc:docMk/>
          <pc:sldMk cId="1390630751" sldId="256"/>
        </pc:sldMkLst>
        <pc:spChg chg="mod">
          <ac:chgData name="David Hawthorne" userId="9214d2ed-97a9-45dc-9467-aae03b955248" providerId="ADAL" clId="{9FA2E80E-F43E-4099-952D-FB7DF180F425}" dt="2024-08-16T21:31:49.609" v="6714" actId="20577"/>
          <ac:spMkLst>
            <pc:docMk/>
            <pc:sldMk cId="1390630751" sldId="256"/>
            <ac:spMk id="2" creationId="{4EE5F75E-68A6-8C78-A05F-0A89C4D9DCBA}"/>
          </ac:spMkLst>
        </pc:spChg>
        <pc:spChg chg="mod">
          <ac:chgData name="David Hawthorne" userId="9214d2ed-97a9-45dc-9467-aae03b955248" providerId="ADAL" clId="{9FA2E80E-F43E-4099-952D-FB7DF180F425}" dt="2024-08-16T12:58:02.581" v="4534"/>
          <ac:spMkLst>
            <pc:docMk/>
            <pc:sldMk cId="1390630751" sldId="256"/>
            <ac:spMk id="3" creationId="{E3EEA2F4-EDA2-E098-D1C8-222DDD2CD15F}"/>
          </ac:spMkLst>
        </pc:spChg>
        <pc:spChg chg="add mod">
          <ac:chgData name="David Hawthorne" userId="9214d2ed-97a9-45dc-9467-aae03b955248" providerId="ADAL" clId="{9FA2E80E-F43E-4099-952D-FB7DF180F425}" dt="2024-08-16T21:32:21.789" v="6728" actId="1076"/>
          <ac:spMkLst>
            <pc:docMk/>
            <pc:sldMk cId="1390630751" sldId="256"/>
            <ac:spMk id="4" creationId="{B9C9BAEA-0333-B675-501A-B50118F5B760}"/>
          </ac:spMkLst>
        </pc:spChg>
        <pc:spChg chg="add del">
          <ac:chgData name="David Hawthorne" userId="9214d2ed-97a9-45dc-9467-aae03b955248" providerId="ADAL" clId="{9FA2E80E-F43E-4099-952D-FB7DF180F425}" dt="2024-08-14T16:29:14.741" v="1377" actId="26606"/>
          <ac:spMkLst>
            <pc:docMk/>
            <pc:sldMk cId="1390630751" sldId="256"/>
            <ac:spMk id="6" creationId="{44962833-2EBB-47A0-9823-D4F8E16EE1CC}"/>
          </ac:spMkLst>
        </pc:spChg>
        <pc:spChg chg="add del">
          <ac:chgData name="David Hawthorne" userId="9214d2ed-97a9-45dc-9467-aae03b955248" providerId="ADAL" clId="{9FA2E80E-F43E-4099-952D-FB7DF180F425}" dt="2024-08-14T16:27:59.812" v="1323"/>
          <ac:spMkLst>
            <pc:docMk/>
            <pc:sldMk cId="1390630751" sldId="256"/>
            <ac:spMk id="8" creationId="{BCA2EB72-13DC-4DC6-B461-3B036C55B925}"/>
          </ac:spMkLst>
        </pc:spChg>
        <pc:spChg chg="add del">
          <ac:chgData name="David Hawthorne" userId="9214d2ed-97a9-45dc-9467-aae03b955248" providerId="ADAL" clId="{9FA2E80E-F43E-4099-952D-FB7DF180F425}" dt="2024-08-14T16:29:03.060" v="1371" actId="26606"/>
          <ac:spMkLst>
            <pc:docMk/>
            <pc:sldMk cId="1390630751" sldId="256"/>
            <ac:spMk id="11" creationId="{44962833-2EBB-47A0-9823-D4F8E16EE1CC}"/>
          </ac:spMkLst>
        </pc:spChg>
        <pc:spChg chg="add del">
          <ac:chgData name="David Hawthorne" userId="9214d2ed-97a9-45dc-9467-aae03b955248" providerId="ADAL" clId="{9FA2E80E-F43E-4099-952D-FB7DF180F425}" dt="2024-08-15T00:25:01.305" v="1896"/>
          <ac:spMkLst>
            <pc:docMk/>
            <pc:sldMk cId="1390630751" sldId="256"/>
            <ac:spMk id="16" creationId="{C3896A03-3945-419A-B66B-4EE266EDD152}"/>
          </ac:spMkLst>
        </pc:spChg>
        <pc:spChg chg="add del">
          <ac:chgData name="David Hawthorne" userId="9214d2ed-97a9-45dc-9467-aae03b955248" providerId="ADAL" clId="{9FA2E80E-F43E-4099-952D-FB7DF180F425}" dt="2024-08-15T00:25:01.305" v="1896"/>
          <ac:spMkLst>
            <pc:docMk/>
            <pc:sldMk cId="1390630751" sldId="256"/>
            <ac:spMk id="18" creationId="{B34F5AD2-EDBD-4BBD-A55C-EAFFD0C7097A}"/>
          </ac:spMkLst>
        </pc:spChg>
        <pc:spChg chg="add del">
          <ac:chgData name="David Hawthorne" userId="9214d2ed-97a9-45dc-9467-aae03b955248" providerId="ADAL" clId="{9FA2E80E-F43E-4099-952D-FB7DF180F425}" dt="2024-08-14T21:18:52.241" v="1600" actId="26606"/>
          <ac:spMkLst>
            <pc:docMk/>
            <pc:sldMk cId="1390630751" sldId="256"/>
            <ac:spMk id="19" creationId="{71B2258F-86CA-4D4D-8270-BC05FCDEBFB3}"/>
          </ac:spMkLst>
        </pc:spChg>
        <pc:spChg chg="add del">
          <ac:chgData name="David Hawthorne" userId="9214d2ed-97a9-45dc-9467-aae03b955248" providerId="ADAL" clId="{9FA2E80E-F43E-4099-952D-FB7DF180F425}" dt="2024-08-15T00:25:01.305" v="1896"/>
          <ac:spMkLst>
            <pc:docMk/>
            <pc:sldMk cId="1390630751" sldId="256"/>
            <ac:spMk id="20" creationId="{6832F003-FCA6-4CFB-A2EA-308F3AA257D1}"/>
          </ac:spMkLst>
        </pc:spChg>
        <pc:spChg chg="add del">
          <ac:chgData name="David Hawthorne" userId="9214d2ed-97a9-45dc-9467-aae03b955248" providerId="ADAL" clId="{9FA2E80E-F43E-4099-952D-FB7DF180F425}" dt="2024-08-15T12:17:20.504" v="2060" actId="26606"/>
          <ac:spMkLst>
            <pc:docMk/>
            <pc:sldMk cId="1390630751" sldId="256"/>
            <ac:spMk id="21" creationId="{44962833-2EBB-47A0-9823-D4F8E16EE1CC}"/>
          </ac:spMkLst>
        </pc:spChg>
        <pc:spChg chg="add del">
          <ac:chgData name="David Hawthorne" userId="9214d2ed-97a9-45dc-9467-aae03b955248" providerId="ADAL" clId="{9FA2E80E-F43E-4099-952D-FB7DF180F425}" dt="2024-08-14T21:15:32.790" v="1521" actId="26606"/>
          <ac:spMkLst>
            <pc:docMk/>
            <pc:sldMk cId="1390630751" sldId="256"/>
            <ac:spMk id="22" creationId="{608EAA06-5488-416B-B2B2-E55213011012}"/>
          </ac:spMkLst>
        </pc:spChg>
        <pc:picChg chg="add del">
          <ac:chgData name="David Hawthorne" userId="9214d2ed-97a9-45dc-9467-aae03b955248" providerId="ADAL" clId="{9FA2E80E-F43E-4099-952D-FB7DF180F425}" dt="2024-08-14T16:27:49.589" v="1314" actId="26606"/>
          <ac:picMkLst>
            <pc:docMk/>
            <pc:sldMk cId="1390630751" sldId="256"/>
            <ac:picMk id="5" creationId="{949BDA26-9B2A-6D4F-0C7A-F98D26564D56}"/>
          </ac:picMkLst>
        </pc:picChg>
        <pc:picChg chg="add del">
          <ac:chgData name="David Hawthorne" userId="9214d2ed-97a9-45dc-9467-aae03b955248" providerId="ADAL" clId="{9FA2E80E-F43E-4099-952D-FB7DF180F425}" dt="2024-08-14T16:27:51.899" v="1318" actId="26606"/>
          <ac:picMkLst>
            <pc:docMk/>
            <pc:sldMk cId="1390630751" sldId="256"/>
            <ac:picMk id="7" creationId="{8FD9E49E-59B9-8D20-1D01-4EB430279688}"/>
          </ac:picMkLst>
        </pc:picChg>
        <pc:picChg chg="add del">
          <ac:chgData name="David Hawthorne" userId="9214d2ed-97a9-45dc-9467-aae03b955248" providerId="ADAL" clId="{9FA2E80E-F43E-4099-952D-FB7DF180F425}" dt="2024-08-14T21:15:11.307" v="1508" actId="26606"/>
          <ac:picMkLst>
            <pc:docMk/>
            <pc:sldMk cId="1390630751" sldId="256"/>
            <ac:picMk id="13" creationId="{7D934112-154B-4CC7-A804-F3DCB2052E55}"/>
          </ac:picMkLst>
        </pc:picChg>
        <pc:picChg chg="add del">
          <ac:chgData name="David Hawthorne" userId="9214d2ed-97a9-45dc-9467-aae03b955248" providerId="ADAL" clId="{9FA2E80E-F43E-4099-952D-FB7DF180F425}" dt="2024-08-14T16:29:11.051" v="1373" actId="26606"/>
          <ac:picMkLst>
            <pc:docMk/>
            <pc:sldMk cId="1390630751" sldId="256"/>
            <ac:picMk id="14" creationId="{9814D035-979A-C750-A5F5-3383DBF949B4}"/>
          </ac:picMkLst>
        </pc:picChg>
        <pc:picChg chg="add del">
          <ac:chgData name="David Hawthorne" userId="9214d2ed-97a9-45dc-9467-aae03b955248" providerId="ADAL" clId="{9FA2E80E-F43E-4099-952D-FB7DF180F425}" dt="2024-08-14T21:15:11.307" v="1508" actId="26606"/>
          <ac:picMkLst>
            <pc:docMk/>
            <pc:sldMk cId="1390630751" sldId="256"/>
            <ac:picMk id="15" creationId="{A8C83B6C-6D9F-002D-AAFB-51BEB226CF46}"/>
          </ac:picMkLst>
        </pc:picChg>
        <pc:picChg chg="add del mod">
          <ac:chgData name="David Hawthorne" userId="9214d2ed-97a9-45dc-9467-aae03b955248" providerId="ADAL" clId="{9FA2E80E-F43E-4099-952D-FB7DF180F425}" dt="2024-08-14T21:19:46.036" v="1618" actId="478"/>
          <ac:picMkLst>
            <pc:docMk/>
            <pc:sldMk cId="1390630751" sldId="256"/>
            <ac:picMk id="17" creationId="{2CB05883-9960-7622-7D3B-5BF5D31D0A42}"/>
          </ac:picMkLst>
        </pc:picChg>
        <pc:cxnChg chg="add del">
          <ac:chgData name="David Hawthorne" userId="9214d2ed-97a9-45dc-9467-aae03b955248" providerId="ADAL" clId="{9FA2E80E-F43E-4099-952D-FB7DF180F425}" dt="2024-08-14T16:29:14.741" v="1377" actId="26606"/>
          <ac:cxnSpMkLst>
            <pc:docMk/>
            <pc:sldMk cId="1390630751" sldId="256"/>
            <ac:cxnSpMk id="9" creationId="{21FCCE20-1E4F-44FF-87B4-379D391A2D12}"/>
          </ac:cxnSpMkLst>
        </pc:cxnChg>
        <pc:cxnChg chg="add del">
          <ac:chgData name="David Hawthorne" userId="9214d2ed-97a9-45dc-9467-aae03b955248" providerId="ADAL" clId="{9FA2E80E-F43E-4099-952D-FB7DF180F425}" dt="2024-08-14T16:27:59.812" v="1323"/>
          <ac:cxnSpMkLst>
            <pc:docMk/>
            <pc:sldMk cId="1390630751" sldId="256"/>
            <ac:cxnSpMk id="10" creationId="{C8F75BF3-096E-451E-A222-96A7F0946814}"/>
          </ac:cxnSpMkLst>
        </pc:cxnChg>
        <pc:cxnChg chg="add del">
          <ac:chgData name="David Hawthorne" userId="9214d2ed-97a9-45dc-9467-aae03b955248" providerId="ADAL" clId="{9FA2E80E-F43E-4099-952D-FB7DF180F425}" dt="2024-08-14T16:29:03.060" v="1371" actId="26606"/>
          <ac:cxnSpMkLst>
            <pc:docMk/>
            <pc:sldMk cId="1390630751" sldId="256"/>
            <ac:cxnSpMk id="12" creationId="{21FCCE20-1E4F-44FF-87B4-379D391A2D12}"/>
          </ac:cxnSpMkLst>
        </pc:cxnChg>
        <pc:cxnChg chg="add del">
          <ac:chgData name="David Hawthorne" userId="9214d2ed-97a9-45dc-9467-aae03b955248" providerId="ADAL" clId="{9FA2E80E-F43E-4099-952D-FB7DF180F425}" dt="2024-08-15T12:17:20.504" v="2060" actId="26606"/>
          <ac:cxnSpMkLst>
            <pc:docMk/>
            <pc:sldMk cId="1390630751" sldId="256"/>
            <ac:cxnSpMk id="23" creationId="{21FCCE20-1E4F-44FF-87B4-379D391A2D12}"/>
          </ac:cxnSpMkLst>
        </pc:cxnChg>
      </pc:sldChg>
      <pc:sldChg chg="addSp delSp modSp mod setBg setClrOvrMap delDesignElem">
        <pc:chgData name="David Hawthorne" userId="9214d2ed-97a9-45dc-9467-aae03b955248" providerId="ADAL" clId="{9FA2E80E-F43E-4099-952D-FB7DF180F425}" dt="2024-08-16T12:58:02.581" v="4534"/>
        <pc:sldMkLst>
          <pc:docMk/>
          <pc:sldMk cId="3901156059" sldId="257"/>
        </pc:sldMkLst>
        <pc:spChg chg="mod">
          <ac:chgData name="David Hawthorne" userId="9214d2ed-97a9-45dc-9467-aae03b955248" providerId="ADAL" clId="{9FA2E80E-F43E-4099-952D-FB7DF180F425}" dt="2024-08-16T12:58:02.581" v="4534"/>
          <ac:spMkLst>
            <pc:docMk/>
            <pc:sldMk cId="3901156059" sldId="257"/>
            <ac:spMk id="2" creationId="{0FCCAD09-6395-7065-B003-EAEE0E0E7BCB}"/>
          </ac:spMkLst>
        </pc:spChg>
        <pc:spChg chg="add del mod">
          <ac:chgData name="David Hawthorne" userId="9214d2ed-97a9-45dc-9467-aae03b955248" providerId="ADAL" clId="{9FA2E80E-F43E-4099-952D-FB7DF180F425}" dt="2024-08-15T15:39:11.125" v="2243" actId="20577"/>
          <ac:spMkLst>
            <pc:docMk/>
            <pc:sldMk cId="3901156059" sldId="257"/>
            <ac:spMk id="3" creationId="{5B3CE9D8-2048-63F2-9504-94A4ACB4BB9B}"/>
          </ac:spMkLst>
        </pc:spChg>
        <pc:spChg chg="add del">
          <ac:chgData name="David Hawthorne" userId="9214d2ed-97a9-45dc-9467-aae03b955248" providerId="ADAL" clId="{9FA2E80E-F43E-4099-952D-FB7DF180F425}" dt="2024-08-15T17:23:00.895" v="3355"/>
          <ac:spMkLst>
            <pc:docMk/>
            <pc:sldMk cId="3901156059" sldId="257"/>
            <ac:spMk id="8" creationId="{8D77D416-66F5-413A-9B46-6289471B36B6}"/>
          </ac:spMkLst>
        </pc:spChg>
        <pc:spChg chg="add del">
          <ac:chgData name="David Hawthorne" userId="9214d2ed-97a9-45dc-9467-aae03b955248" providerId="ADAL" clId="{9FA2E80E-F43E-4099-952D-FB7DF180F425}" dt="2024-08-14T21:21:44.834" v="1693" actId="26606"/>
          <ac:spMkLst>
            <pc:docMk/>
            <pc:sldMk cId="3901156059" sldId="257"/>
            <ac:spMk id="11" creationId="{F13C74B1-5B17-4795-BED0-7140497B445A}"/>
          </ac:spMkLst>
        </pc:spChg>
        <pc:spChg chg="add del">
          <ac:chgData name="David Hawthorne" userId="9214d2ed-97a9-45dc-9467-aae03b955248" providerId="ADAL" clId="{9FA2E80E-F43E-4099-952D-FB7DF180F425}" dt="2024-08-14T21:21:44.834" v="1693" actId="26606"/>
          <ac:spMkLst>
            <pc:docMk/>
            <pc:sldMk cId="3901156059" sldId="257"/>
            <ac:spMk id="13" creationId="{D4974D33-8DC5-464E-8C6D-BE58F0669C17}"/>
          </ac:spMkLst>
        </pc:spChg>
        <pc:spChg chg="add del">
          <ac:chgData name="David Hawthorne" userId="9214d2ed-97a9-45dc-9467-aae03b955248" providerId="ADAL" clId="{9FA2E80E-F43E-4099-952D-FB7DF180F425}" dt="2024-08-14T21:21:46.946" v="1695" actId="26606"/>
          <ac:spMkLst>
            <pc:docMk/>
            <pc:sldMk cId="3901156059" sldId="257"/>
            <ac:spMk id="15" creationId="{55222F96-971A-4F90-B841-6BAB416C7AC1}"/>
          </ac:spMkLst>
        </pc:spChg>
        <pc:spChg chg="add del">
          <ac:chgData name="David Hawthorne" userId="9214d2ed-97a9-45dc-9467-aae03b955248" providerId="ADAL" clId="{9FA2E80E-F43E-4099-952D-FB7DF180F425}" dt="2024-08-14T21:21:46.946" v="1695" actId="26606"/>
          <ac:spMkLst>
            <pc:docMk/>
            <pc:sldMk cId="3901156059" sldId="257"/>
            <ac:spMk id="16" creationId="{DBC6133C-0615-4CE4-9132-37E609A9BDFA}"/>
          </ac:spMkLst>
        </pc:spChg>
        <pc:spChg chg="add del">
          <ac:chgData name="David Hawthorne" userId="9214d2ed-97a9-45dc-9467-aae03b955248" providerId="ADAL" clId="{9FA2E80E-F43E-4099-952D-FB7DF180F425}" dt="2024-08-14T21:21:46.946" v="1695" actId="26606"/>
          <ac:spMkLst>
            <pc:docMk/>
            <pc:sldMk cId="3901156059" sldId="257"/>
            <ac:spMk id="17" creationId="{08980754-6F4B-43C9-B9BE-127B6BED6586}"/>
          </ac:spMkLst>
        </pc:spChg>
        <pc:spChg chg="add del">
          <ac:chgData name="David Hawthorne" userId="9214d2ed-97a9-45dc-9467-aae03b955248" providerId="ADAL" clId="{9FA2E80E-F43E-4099-952D-FB7DF180F425}" dt="2024-08-14T21:21:46.946" v="1695" actId="26606"/>
          <ac:spMkLst>
            <pc:docMk/>
            <pc:sldMk cId="3901156059" sldId="257"/>
            <ac:spMk id="18" creationId="{169CC832-2974-4E8D-90ED-3E2941BA7336}"/>
          </ac:spMkLst>
        </pc:spChg>
        <pc:spChg chg="add del">
          <ac:chgData name="David Hawthorne" userId="9214d2ed-97a9-45dc-9467-aae03b955248" providerId="ADAL" clId="{9FA2E80E-F43E-4099-952D-FB7DF180F425}" dt="2024-08-14T21:21:46.946" v="1695" actId="26606"/>
          <ac:spMkLst>
            <pc:docMk/>
            <pc:sldMk cId="3901156059" sldId="257"/>
            <ac:spMk id="19" creationId="{2C1BBA94-3F40-40AA-8BB9-E69E25E537C1}"/>
          </ac:spMkLst>
        </pc:spChg>
        <pc:spChg chg="add del">
          <ac:chgData name="David Hawthorne" userId="9214d2ed-97a9-45dc-9467-aae03b955248" providerId="ADAL" clId="{9FA2E80E-F43E-4099-952D-FB7DF180F425}" dt="2024-08-15T00:25:01.305" v="1896"/>
          <ac:spMkLst>
            <pc:docMk/>
            <pc:sldMk cId="3901156059" sldId="257"/>
            <ac:spMk id="21" creationId="{9228552E-C8B1-4A80-8448-0787CE0FC704}"/>
          </ac:spMkLst>
        </pc:spChg>
        <pc:spChg chg="add del">
          <ac:chgData name="David Hawthorne" userId="9214d2ed-97a9-45dc-9467-aae03b955248" providerId="ADAL" clId="{9FA2E80E-F43E-4099-952D-FB7DF180F425}" dt="2024-08-15T15:37:27.589" v="2220" actId="26606"/>
          <ac:spMkLst>
            <pc:docMk/>
            <pc:sldMk cId="3901156059" sldId="257"/>
            <ac:spMk id="2059" creationId="{574037BF-C8E4-421B-B3FB-D9062C1688CC}"/>
          </ac:spMkLst>
        </pc:spChg>
        <pc:spChg chg="add del">
          <ac:chgData name="David Hawthorne" userId="9214d2ed-97a9-45dc-9467-aae03b955248" providerId="ADAL" clId="{9FA2E80E-F43E-4099-952D-FB7DF180F425}" dt="2024-08-15T15:37:27.589" v="2220" actId="26606"/>
          <ac:spMkLst>
            <pc:docMk/>
            <pc:sldMk cId="3901156059" sldId="257"/>
            <ac:spMk id="2061" creationId="{A2AD3C78-C9E6-41C5-8D05-DADBB0439575}"/>
          </ac:spMkLst>
        </pc:spChg>
        <pc:spChg chg="add del">
          <ac:chgData name="David Hawthorne" userId="9214d2ed-97a9-45dc-9467-aae03b955248" providerId="ADAL" clId="{9FA2E80E-F43E-4099-952D-FB7DF180F425}" dt="2024-08-15T15:37:27.589" v="2220" actId="26606"/>
          <ac:spMkLst>
            <pc:docMk/>
            <pc:sldMk cId="3901156059" sldId="257"/>
            <ac:spMk id="2063" creationId="{3F365939-3C5F-4265-AA65-49722F4742B6}"/>
          </ac:spMkLst>
        </pc:spChg>
        <pc:spChg chg="add del">
          <ac:chgData name="David Hawthorne" userId="9214d2ed-97a9-45dc-9467-aae03b955248" providerId="ADAL" clId="{9FA2E80E-F43E-4099-952D-FB7DF180F425}" dt="2024-08-15T15:37:53.631" v="2228" actId="26606"/>
          <ac:spMkLst>
            <pc:docMk/>
            <pc:sldMk cId="3901156059" sldId="257"/>
            <ac:spMk id="2065" creationId="{65C3FD5B-F587-4944-B03C-CEC67E99D2D0}"/>
          </ac:spMkLst>
        </pc:spChg>
        <pc:spChg chg="add del">
          <ac:chgData name="David Hawthorne" userId="9214d2ed-97a9-45dc-9467-aae03b955248" providerId="ADAL" clId="{9FA2E80E-F43E-4099-952D-FB7DF180F425}" dt="2024-08-15T15:37:53.631" v="2228" actId="26606"/>
          <ac:spMkLst>
            <pc:docMk/>
            <pc:sldMk cId="3901156059" sldId="257"/>
            <ac:spMk id="2066" creationId="{B8CBB47A-C2B5-48FE-BC41-C72AF0404406}"/>
          </ac:spMkLst>
        </pc:spChg>
        <pc:spChg chg="add del">
          <ac:chgData name="David Hawthorne" userId="9214d2ed-97a9-45dc-9467-aae03b955248" providerId="ADAL" clId="{9FA2E80E-F43E-4099-952D-FB7DF180F425}" dt="2024-08-15T15:37:53.631" v="2228" actId="26606"/>
          <ac:spMkLst>
            <pc:docMk/>
            <pc:sldMk cId="3901156059" sldId="257"/>
            <ac:spMk id="2067" creationId="{FF9A9528-35E2-4029-8E16-8B435BB318FE}"/>
          </ac:spMkLst>
        </pc:spChg>
        <pc:graphicFrameChg chg="add del mod modGraphic">
          <ac:chgData name="David Hawthorne" userId="9214d2ed-97a9-45dc-9467-aae03b955248" providerId="ADAL" clId="{9FA2E80E-F43E-4099-952D-FB7DF180F425}" dt="2024-08-14T21:18:05.803" v="1592" actId="26606"/>
          <ac:graphicFrameMkLst>
            <pc:docMk/>
            <pc:sldMk cId="3901156059" sldId="257"/>
            <ac:graphicFrameMk id="5" creationId="{91A6C7BF-5FC1-AABB-7667-908AE86722D1}"/>
          </ac:graphicFrameMkLst>
        </pc:graphicFrameChg>
        <pc:picChg chg="add mod ord">
          <ac:chgData name="David Hawthorne" userId="9214d2ed-97a9-45dc-9467-aae03b955248" providerId="ADAL" clId="{9FA2E80E-F43E-4099-952D-FB7DF180F425}" dt="2024-08-15T15:37:53.631" v="2228" actId="26606"/>
          <ac:picMkLst>
            <pc:docMk/>
            <pc:sldMk cId="3901156059" sldId="257"/>
            <ac:picMk id="6" creationId="{AFCF3B99-FD71-ACBE-7E2E-A012E4734A62}"/>
          </ac:picMkLst>
        </pc:picChg>
        <pc:picChg chg="add del">
          <ac:chgData name="David Hawthorne" userId="9214d2ed-97a9-45dc-9467-aae03b955248" providerId="ADAL" clId="{9FA2E80E-F43E-4099-952D-FB7DF180F425}" dt="2024-08-14T21:18:05.803" v="1592" actId="26606"/>
          <ac:picMkLst>
            <pc:docMk/>
            <pc:sldMk cId="3901156059" sldId="257"/>
            <ac:picMk id="9" creationId="{A8D526D7-C782-4F65-A21F-A6B40D869B47}"/>
          </ac:picMkLst>
        </pc:picChg>
        <pc:picChg chg="add del">
          <ac:chgData name="David Hawthorne" userId="9214d2ed-97a9-45dc-9467-aae03b955248" providerId="ADAL" clId="{9FA2E80E-F43E-4099-952D-FB7DF180F425}" dt="2024-08-14T21:18:03.864" v="1591" actId="26606"/>
          <ac:picMkLst>
            <pc:docMk/>
            <pc:sldMk cId="3901156059" sldId="257"/>
            <ac:picMk id="14" creationId="{A8D526D7-C782-4F65-A21F-A6B40D869B47}"/>
          </ac:picMkLst>
        </pc:picChg>
        <pc:picChg chg="add mod">
          <ac:chgData name="David Hawthorne" userId="9214d2ed-97a9-45dc-9467-aae03b955248" providerId="ADAL" clId="{9FA2E80E-F43E-4099-952D-FB7DF180F425}" dt="2024-08-15T15:38:21.876" v="2231" actId="1076"/>
          <ac:picMkLst>
            <pc:docMk/>
            <pc:sldMk cId="3901156059" sldId="257"/>
            <ac:picMk id="2050" creationId="{C595B4A4-7408-6EA0-C281-D8D9FAEB9D3C}"/>
          </ac:picMkLst>
        </pc:picChg>
        <pc:picChg chg="add mod">
          <ac:chgData name="David Hawthorne" userId="9214d2ed-97a9-45dc-9467-aae03b955248" providerId="ADAL" clId="{9FA2E80E-F43E-4099-952D-FB7DF180F425}" dt="2024-08-15T15:38:27.176" v="2233" actId="1076"/>
          <ac:picMkLst>
            <pc:docMk/>
            <pc:sldMk cId="3901156059" sldId="257"/>
            <ac:picMk id="2052" creationId="{BDC4045D-54BA-246F-CD96-7E2C3134E248}"/>
          </ac:picMkLst>
        </pc:picChg>
        <pc:picChg chg="add mod ord">
          <ac:chgData name="David Hawthorne" userId="9214d2ed-97a9-45dc-9467-aae03b955248" providerId="ADAL" clId="{9FA2E80E-F43E-4099-952D-FB7DF180F425}" dt="2024-08-15T15:38:43.440" v="2234" actId="1076"/>
          <ac:picMkLst>
            <pc:docMk/>
            <pc:sldMk cId="3901156059" sldId="257"/>
            <ac:picMk id="2054" creationId="{A944B2FC-0E91-EA86-812C-5188146AC5CF}"/>
          </ac:picMkLst>
        </pc:picChg>
        <pc:picChg chg="add mod">
          <ac:chgData name="David Hawthorne" userId="9214d2ed-97a9-45dc-9467-aae03b955248" providerId="ADAL" clId="{9FA2E80E-F43E-4099-952D-FB7DF180F425}" dt="2024-08-15T15:38:19.964" v="2230" actId="1076"/>
          <ac:picMkLst>
            <pc:docMk/>
            <pc:sldMk cId="3901156059" sldId="257"/>
            <ac:picMk id="2056" creationId="{827C7E4C-9BE7-2E0E-C9D4-363744864D99}"/>
          </ac:picMkLst>
        </pc:picChg>
      </pc:sldChg>
      <pc:sldChg chg="addSp delSp modSp mod ord setBg modAnim delDesignElem modNotesTx">
        <pc:chgData name="David Hawthorne" userId="9214d2ed-97a9-45dc-9467-aae03b955248" providerId="ADAL" clId="{9FA2E80E-F43E-4099-952D-FB7DF180F425}" dt="2024-08-16T21:32:35.632" v="6731"/>
        <pc:sldMkLst>
          <pc:docMk/>
          <pc:sldMk cId="3734829322" sldId="258"/>
        </pc:sldMkLst>
        <pc:spChg chg="mod">
          <ac:chgData name="David Hawthorne" userId="9214d2ed-97a9-45dc-9467-aae03b955248" providerId="ADAL" clId="{9FA2E80E-F43E-4099-952D-FB7DF180F425}" dt="2024-08-16T12:58:02.581" v="4534"/>
          <ac:spMkLst>
            <pc:docMk/>
            <pc:sldMk cId="3734829322" sldId="258"/>
            <ac:spMk id="2" creationId="{8B45F140-A44F-F2A7-90B2-8CD12424BD08}"/>
          </ac:spMkLst>
        </pc:spChg>
        <pc:spChg chg="add mod">
          <ac:chgData name="David Hawthorne" userId="9214d2ed-97a9-45dc-9467-aae03b955248" providerId="ADAL" clId="{9FA2E80E-F43E-4099-952D-FB7DF180F425}" dt="2024-08-16T21:32:35.632" v="6731"/>
          <ac:spMkLst>
            <pc:docMk/>
            <pc:sldMk cId="3734829322" sldId="258"/>
            <ac:spMk id="4" creationId="{E358E314-94E9-AF1A-7243-A44C68A059A9}"/>
          </ac:spMkLst>
        </pc:spChg>
        <pc:spChg chg="add del">
          <ac:chgData name="David Hawthorne" userId="9214d2ed-97a9-45dc-9467-aae03b955248" providerId="ADAL" clId="{9FA2E80E-F43E-4099-952D-FB7DF180F425}" dt="2024-08-14T21:34:34.814" v="1699" actId="26606"/>
          <ac:spMkLst>
            <pc:docMk/>
            <pc:sldMk cId="3734829322" sldId="258"/>
            <ac:spMk id="9" creationId="{3C54F4CE-85F0-46ED-80DA-9518C9251AD1}"/>
          </ac:spMkLst>
        </pc:spChg>
        <pc:spChg chg="add del">
          <ac:chgData name="David Hawthorne" userId="9214d2ed-97a9-45dc-9467-aae03b955248" providerId="ADAL" clId="{9FA2E80E-F43E-4099-952D-FB7DF180F425}" dt="2024-08-13T14:28:05.851" v="1092" actId="26606"/>
          <ac:spMkLst>
            <pc:docMk/>
            <pc:sldMk cId="3734829322" sldId="258"/>
            <ac:spMk id="10" creationId="{76F7580F-F07E-2381-54B4-894E77F738F2}"/>
          </ac:spMkLst>
        </pc:spChg>
        <pc:spChg chg="del">
          <ac:chgData name="David Hawthorne" userId="9214d2ed-97a9-45dc-9467-aae03b955248" providerId="ADAL" clId="{9FA2E80E-F43E-4099-952D-FB7DF180F425}" dt="2024-08-13T12:27:04.235" v="370"/>
          <ac:spMkLst>
            <pc:docMk/>
            <pc:sldMk cId="3734829322" sldId="258"/>
            <ac:spMk id="11" creationId="{91DC6ABD-215C-4EA8-A483-CEF5B99AB385}"/>
          </ac:spMkLst>
        </pc:spChg>
        <pc:spChg chg="add del">
          <ac:chgData name="David Hawthorne" userId="9214d2ed-97a9-45dc-9467-aae03b955248" providerId="ADAL" clId="{9FA2E80E-F43E-4099-952D-FB7DF180F425}" dt="2024-08-14T21:34:34.814" v="1699" actId="26606"/>
          <ac:spMkLst>
            <pc:docMk/>
            <pc:sldMk cId="3734829322" sldId="258"/>
            <ac:spMk id="14" creationId="{DADD1FCA-8ACB-4958-81DD-4CDD6D3E1921}"/>
          </ac:spMkLst>
        </pc:spChg>
        <pc:spChg chg="add del">
          <ac:chgData name="David Hawthorne" userId="9214d2ed-97a9-45dc-9467-aae03b955248" providerId="ADAL" clId="{9FA2E80E-F43E-4099-952D-FB7DF180F425}" dt="2024-08-14T12:32:07.673" v="1257"/>
          <ac:spMkLst>
            <pc:docMk/>
            <pc:sldMk cId="3734829322" sldId="258"/>
            <ac:spMk id="15" creationId="{346163D3-B666-4446-84C6-9902EB936B6E}"/>
          </ac:spMkLst>
        </pc:spChg>
        <pc:spChg chg="add del">
          <ac:chgData name="David Hawthorne" userId="9214d2ed-97a9-45dc-9467-aae03b955248" providerId="ADAL" clId="{9FA2E80E-F43E-4099-952D-FB7DF180F425}" dt="2024-08-14T21:34:36.963" v="1701" actId="26606"/>
          <ac:spMkLst>
            <pc:docMk/>
            <pc:sldMk cId="3734829322" sldId="258"/>
            <ac:spMk id="16" creationId="{AE3A741D-C19B-960A-5803-1C5887147820}"/>
          </ac:spMkLst>
        </pc:spChg>
        <pc:spChg chg="del">
          <ac:chgData name="David Hawthorne" userId="9214d2ed-97a9-45dc-9467-aae03b955248" providerId="ADAL" clId="{9FA2E80E-F43E-4099-952D-FB7DF180F425}" dt="2024-08-13T12:27:04.235" v="370"/>
          <ac:spMkLst>
            <pc:docMk/>
            <pc:sldMk cId="3734829322" sldId="258"/>
            <ac:spMk id="17" creationId="{04357C93-F0CB-4A1C-8F77-4E9063789819}"/>
          </ac:spMkLst>
        </pc:spChg>
        <pc:spChg chg="add del">
          <ac:chgData name="David Hawthorne" userId="9214d2ed-97a9-45dc-9467-aae03b955248" providerId="ADAL" clId="{9FA2E80E-F43E-4099-952D-FB7DF180F425}" dt="2024-08-14T21:34:36.963" v="1701" actId="26606"/>
          <ac:spMkLst>
            <pc:docMk/>
            <pc:sldMk cId="3734829322" sldId="258"/>
            <ac:spMk id="18" creationId="{DC39DE25-0E4E-0AA7-0932-1D78C2372786}"/>
          </ac:spMkLst>
        </pc:spChg>
        <pc:spChg chg="add del">
          <ac:chgData name="David Hawthorne" userId="9214d2ed-97a9-45dc-9467-aae03b955248" providerId="ADAL" clId="{9FA2E80E-F43E-4099-952D-FB7DF180F425}" dt="2024-08-14T21:34:36.963" v="1701" actId="26606"/>
          <ac:spMkLst>
            <pc:docMk/>
            <pc:sldMk cId="3734829322" sldId="258"/>
            <ac:spMk id="19" creationId="{8D6EA299-0840-6DEA-E670-C49AEBC87E89}"/>
          </ac:spMkLst>
        </pc:spChg>
        <pc:spChg chg="add del">
          <ac:chgData name="David Hawthorne" userId="9214d2ed-97a9-45dc-9467-aae03b955248" providerId="ADAL" clId="{9FA2E80E-F43E-4099-952D-FB7DF180F425}" dt="2024-08-14T21:34:36.963" v="1701" actId="26606"/>
          <ac:spMkLst>
            <pc:docMk/>
            <pc:sldMk cId="3734829322" sldId="258"/>
            <ac:spMk id="20" creationId="{BB6BDED0-3980-19EC-36E1-584907EAA781}"/>
          </ac:spMkLst>
        </pc:spChg>
        <pc:spChg chg="add del">
          <ac:chgData name="David Hawthorne" userId="9214d2ed-97a9-45dc-9467-aae03b955248" providerId="ADAL" clId="{9FA2E80E-F43E-4099-952D-FB7DF180F425}" dt="2024-08-14T12:32:07.673" v="1257"/>
          <ac:spMkLst>
            <pc:docMk/>
            <pc:sldMk cId="3734829322" sldId="258"/>
            <ac:spMk id="21" creationId="{04357C93-F0CB-4A1C-8F77-4E9063789819}"/>
          </ac:spMkLst>
        </pc:spChg>
        <pc:spChg chg="add mod">
          <ac:chgData name="David Hawthorne" userId="9214d2ed-97a9-45dc-9467-aae03b955248" providerId="ADAL" clId="{9FA2E80E-F43E-4099-952D-FB7DF180F425}" dt="2024-08-16T12:58:02.581" v="4534"/>
          <ac:spMkLst>
            <pc:docMk/>
            <pc:sldMk cId="3734829322" sldId="258"/>
            <ac:spMk id="23" creationId="{F315F8F9-9CE0-C063-DDA6-B11C14C2191F}"/>
          </ac:spMkLst>
        </pc:spChg>
        <pc:grpChg chg="add del">
          <ac:chgData name="David Hawthorne" userId="9214d2ed-97a9-45dc-9467-aae03b955248" providerId="ADAL" clId="{9FA2E80E-F43E-4099-952D-FB7DF180F425}" dt="2024-08-14T12:32:07.673" v="1257"/>
          <ac:grpSpMkLst>
            <pc:docMk/>
            <pc:sldMk cId="3734829322" sldId="258"/>
            <ac:grpSpMk id="12" creationId="{3AF6A671-C637-4547-85F4-51B6D1881399}"/>
          </ac:grpSpMkLst>
        </pc:grpChg>
        <pc:grpChg chg="del">
          <ac:chgData name="David Hawthorne" userId="9214d2ed-97a9-45dc-9467-aae03b955248" providerId="ADAL" clId="{9FA2E80E-F43E-4099-952D-FB7DF180F425}" dt="2024-08-13T12:27:04.235" v="370"/>
          <ac:grpSpMkLst>
            <pc:docMk/>
            <pc:sldMk cId="3734829322" sldId="258"/>
            <ac:grpSpMk id="13" creationId="{3AF6A671-C637-4547-85F4-51B6D1881399}"/>
          </ac:grpSpMkLst>
        </pc:grpChg>
        <pc:picChg chg="mod">
          <ac:chgData name="David Hawthorne" userId="9214d2ed-97a9-45dc-9467-aae03b955248" providerId="ADAL" clId="{9FA2E80E-F43E-4099-952D-FB7DF180F425}" dt="2024-08-14T21:34:36.970" v="1702" actId="26606"/>
          <ac:picMkLst>
            <pc:docMk/>
            <pc:sldMk cId="3734829322" sldId="258"/>
            <ac:picMk id="6" creationId="{12D62A93-BC16-640B-E77F-8071E93800F1}"/>
          </ac:picMkLst>
        </pc:picChg>
        <pc:picChg chg="add del">
          <ac:chgData name="David Hawthorne" userId="9214d2ed-97a9-45dc-9467-aae03b955248" providerId="ADAL" clId="{9FA2E80E-F43E-4099-952D-FB7DF180F425}" dt="2024-08-13T12:28:56.315" v="432"/>
          <ac:picMkLst>
            <pc:docMk/>
            <pc:sldMk cId="3734829322" sldId="258"/>
            <ac:picMk id="8" creationId="{BDFADFB3-3D44-49A8-AE3B-A87C61607F7E}"/>
          </ac:picMkLst>
        </pc:picChg>
        <pc:cxnChg chg="add del">
          <ac:chgData name="David Hawthorne" userId="9214d2ed-97a9-45dc-9467-aae03b955248" providerId="ADAL" clId="{9FA2E80E-F43E-4099-952D-FB7DF180F425}" dt="2024-08-15T00:25:01.305" v="1896"/>
          <ac:cxnSpMkLst>
            <pc:docMk/>
            <pc:sldMk cId="3734829322" sldId="258"/>
            <ac:cxnSpMk id="22" creationId="{249EDD1B-F94D-B4E6-ACAA-566B9A26FDE3}"/>
          </ac:cxnSpMkLst>
        </pc:cxnChg>
      </pc:sldChg>
      <pc:sldChg chg="addSp delSp modSp del mod ord">
        <pc:chgData name="David Hawthorne" userId="9214d2ed-97a9-45dc-9467-aae03b955248" providerId="ADAL" clId="{9FA2E80E-F43E-4099-952D-FB7DF180F425}" dt="2024-08-16T13:22:49.057" v="5111" actId="2696"/>
        <pc:sldMkLst>
          <pc:docMk/>
          <pc:sldMk cId="455445252" sldId="260"/>
        </pc:sldMkLst>
        <pc:spChg chg="mod">
          <ac:chgData name="David Hawthorne" userId="9214d2ed-97a9-45dc-9467-aae03b955248" providerId="ADAL" clId="{9FA2E80E-F43E-4099-952D-FB7DF180F425}" dt="2024-08-16T12:58:02.581" v="4534"/>
          <ac:spMkLst>
            <pc:docMk/>
            <pc:sldMk cId="455445252" sldId="260"/>
            <ac:spMk id="2" creationId="{1A5CB673-8DD6-6234-76D7-A23EF5426ACD}"/>
          </ac:spMkLst>
        </pc:spChg>
        <pc:spChg chg="del mod">
          <ac:chgData name="David Hawthorne" userId="9214d2ed-97a9-45dc-9467-aae03b955248" providerId="ADAL" clId="{9FA2E80E-F43E-4099-952D-FB7DF180F425}" dt="2024-08-15T16:29:54.386" v="2406"/>
          <ac:spMkLst>
            <pc:docMk/>
            <pc:sldMk cId="455445252" sldId="260"/>
            <ac:spMk id="3" creationId="{F2F8F9F9-118C-14DB-8A65-007E514283FF}"/>
          </ac:spMkLst>
        </pc:spChg>
        <pc:spChg chg="add mod">
          <ac:chgData name="David Hawthorne" userId="9214d2ed-97a9-45dc-9467-aae03b955248" providerId="ADAL" clId="{9FA2E80E-F43E-4099-952D-FB7DF180F425}" dt="2024-08-15T16:33:50.058" v="2437" actId="255"/>
          <ac:spMkLst>
            <pc:docMk/>
            <pc:sldMk cId="455445252" sldId="260"/>
            <ac:spMk id="4" creationId="{CEE0770B-F60E-ABD8-6E97-FB2468A6A7D3}"/>
          </ac:spMkLst>
        </pc:spChg>
        <pc:spChg chg="add mod">
          <ac:chgData name="David Hawthorne" userId="9214d2ed-97a9-45dc-9467-aae03b955248" providerId="ADAL" clId="{9FA2E80E-F43E-4099-952D-FB7DF180F425}" dt="2024-08-15T16:33:40.802" v="2436" actId="1076"/>
          <ac:spMkLst>
            <pc:docMk/>
            <pc:sldMk cId="455445252" sldId="260"/>
            <ac:spMk id="5" creationId="{CCA51EDB-FADB-934F-560D-B735F339FAD3}"/>
          </ac:spMkLst>
        </pc:spChg>
        <pc:picChg chg="add mod">
          <ac:chgData name="David Hawthorne" userId="9214d2ed-97a9-45dc-9467-aae03b955248" providerId="ADAL" clId="{9FA2E80E-F43E-4099-952D-FB7DF180F425}" dt="2024-08-15T16:31:36.578" v="2417" actId="1076"/>
          <ac:picMkLst>
            <pc:docMk/>
            <pc:sldMk cId="455445252" sldId="260"/>
            <ac:picMk id="3074" creationId="{244DAC56-0673-B1C2-BF78-9A98A883D280}"/>
          </ac:picMkLst>
        </pc:picChg>
        <pc:picChg chg="add mod">
          <ac:chgData name="David Hawthorne" userId="9214d2ed-97a9-45dc-9467-aae03b955248" providerId="ADAL" clId="{9FA2E80E-F43E-4099-952D-FB7DF180F425}" dt="2024-08-15T16:32:37.894" v="2425" actId="1076"/>
          <ac:picMkLst>
            <pc:docMk/>
            <pc:sldMk cId="455445252" sldId="260"/>
            <ac:picMk id="3076" creationId="{749F333F-5B9B-9186-9C28-4737008EC49A}"/>
          </ac:picMkLst>
        </pc:picChg>
      </pc:sldChg>
      <pc:sldChg chg="addSp delSp modSp mod ord setBg delDesignElem modNotesTx">
        <pc:chgData name="David Hawthorne" userId="9214d2ed-97a9-45dc-9467-aae03b955248" providerId="ADAL" clId="{9FA2E80E-F43E-4099-952D-FB7DF180F425}" dt="2024-08-16T21:32:39.488" v="6732"/>
        <pc:sldMkLst>
          <pc:docMk/>
          <pc:sldMk cId="3802303624" sldId="261"/>
        </pc:sldMkLst>
        <pc:spChg chg="add mod">
          <ac:chgData name="David Hawthorne" userId="9214d2ed-97a9-45dc-9467-aae03b955248" providerId="ADAL" clId="{9FA2E80E-F43E-4099-952D-FB7DF180F425}" dt="2024-08-16T21:32:39.488" v="6732"/>
          <ac:spMkLst>
            <pc:docMk/>
            <pc:sldMk cId="3802303624" sldId="261"/>
            <ac:spMk id="2" creationId="{875E4510-C0EA-E832-5BD4-E08044D0EAC0}"/>
          </ac:spMkLst>
        </pc:spChg>
        <pc:spChg chg="add del mod">
          <ac:chgData name="David Hawthorne" userId="9214d2ed-97a9-45dc-9467-aae03b955248" providerId="ADAL" clId="{9FA2E80E-F43E-4099-952D-FB7DF180F425}" dt="2024-08-15T16:40:22.115" v="2739" actId="478"/>
          <ac:spMkLst>
            <pc:docMk/>
            <pc:sldMk cId="3802303624" sldId="261"/>
            <ac:spMk id="3" creationId="{01A9ADC0-A79D-6363-14A8-C36C91DAA05C}"/>
          </ac:spMkLst>
        </pc:spChg>
        <pc:spChg chg="mod">
          <ac:chgData name="David Hawthorne" userId="9214d2ed-97a9-45dc-9467-aae03b955248" providerId="ADAL" clId="{9FA2E80E-F43E-4099-952D-FB7DF180F425}" dt="2024-08-16T13:12:07.503" v="4833" actId="20577"/>
          <ac:spMkLst>
            <pc:docMk/>
            <pc:sldMk cId="3802303624" sldId="261"/>
            <ac:spMk id="7" creationId="{A81C8A89-BE72-F6A4-9847-0DD5951ACB55}"/>
          </ac:spMkLst>
        </pc:spChg>
        <pc:spChg chg="add del mod ord">
          <ac:chgData name="David Hawthorne" userId="9214d2ed-97a9-45dc-9467-aae03b955248" providerId="ADAL" clId="{9FA2E80E-F43E-4099-952D-FB7DF180F425}" dt="2024-08-15T16:42:01.706" v="2775" actId="478"/>
          <ac:spMkLst>
            <pc:docMk/>
            <pc:sldMk cId="3802303624" sldId="261"/>
            <ac:spMk id="12" creationId="{088DA593-38D9-0621-7FB9-E3A597861133}"/>
          </ac:spMkLst>
        </pc:spChg>
        <pc:spChg chg="add del">
          <ac:chgData name="David Hawthorne" userId="9214d2ed-97a9-45dc-9467-aae03b955248" providerId="ADAL" clId="{9FA2E80E-F43E-4099-952D-FB7DF180F425}" dt="2024-08-13T12:28:43.288" v="424" actId="26606"/>
          <ac:spMkLst>
            <pc:docMk/>
            <pc:sldMk cId="3802303624" sldId="261"/>
            <ac:spMk id="19" creationId="{6F9910F1-B06F-427A-8D1B-BEDC2AE7A186}"/>
          </ac:spMkLst>
        </pc:spChg>
        <pc:spChg chg="add del">
          <ac:chgData name="David Hawthorne" userId="9214d2ed-97a9-45dc-9467-aae03b955248" providerId="ADAL" clId="{9FA2E80E-F43E-4099-952D-FB7DF180F425}" dt="2024-08-13T12:31:10.237" v="444" actId="26606"/>
          <ac:spMkLst>
            <pc:docMk/>
            <pc:sldMk cId="3802303624" sldId="261"/>
            <ac:spMk id="20" creationId="{327D73B4-9F5C-4A64-A179-51B9500CB8B5}"/>
          </ac:spMkLst>
        </pc:spChg>
        <pc:spChg chg="del">
          <ac:chgData name="David Hawthorne" userId="9214d2ed-97a9-45dc-9467-aae03b955248" providerId="ADAL" clId="{9FA2E80E-F43E-4099-952D-FB7DF180F425}" dt="2024-08-13T12:27:04.235" v="370"/>
          <ac:spMkLst>
            <pc:docMk/>
            <pc:sldMk cId="3802303624" sldId="261"/>
            <ac:spMk id="21" creationId="{B00278AE-C62A-3610-2127-E5F5BEDC2228}"/>
          </ac:spMkLst>
        </pc:spChg>
        <pc:spChg chg="add del">
          <ac:chgData name="David Hawthorne" userId="9214d2ed-97a9-45dc-9467-aae03b955248" providerId="ADAL" clId="{9FA2E80E-F43E-4099-952D-FB7DF180F425}" dt="2024-08-13T12:28:49.221" v="428" actId="26606"/>
          <ac:spMkLst>
            <pc:docMk/>
            <pc:sldMk cId="3802303624" sldId="261"/>
            <ac:spMk id="26" creationId="{800D02C9-DC35-42DA-95F2-B5CDA1F655CD}"/>
          </ac:spMkLst>
        </pc:spChg>
        <pc:spChg chg="add del">
          <ac:chgData name="David Hawthorne" userId="9214d2ed-97a9-45dc-9467-aae03b955248" providerId="ADAL" clId="{9FA2E80E-F43E-4099-952D-FB7DF180F425}" dt="2024-08-13T12:28:49.221" v="428" actId="26606"/>
          <ac:spMkLst>
            <pc:docMk/>
            <pc:sldMk cId="3802303624" sldId="261"/>
            <ac:spMk id="27" creationId="{D6A7CA86-C1F3-4019-9913-AB093E4AEE54}"/>
          </ac:spMkLst>
        </pc:spChg>
        <pc:spChg chg="add del">
          <ac:chgData name="David Hawthorne" userId="9214d2ed-97a9-45dc-9467-aae03b955248" providerId="ADAL" clId="{9FA2E80E-F43E-4099-952D-FB7DF180F425}" dt="2024-08-13T12:31:10.237" v="444" actId="26606"/>
          <ac:spMkLst>
            <pc:docMk/>
            <pc:sldMk cId="3802303624" sldId="261"/>
            <ac:spMk id="28" creationId="{5841E0DD-1BA7-47EA-92C1-DFCD469D043C}"/>
          </ac:spMkLst>
        </pc:spChg>
        <pc:spChg chg="add del">
          <ac:chgData name="David Hawthorne" userId="9214d2ed-97a9-45dc-9467-aae03b955248" providerId="ADAL" clId="{9FA2E80E-F43E-4099-952D-FB7DF180F425}" dt="2024-08-13T12:28:49.221" v="428" actId="26606"/>
          <ac:spMkLst>
            <pc:docMk/>
            <pc:sldMk cId="3802303624" sldId="261"/>
            <ac:spMk id="29" creationId="{8A89B870-34C3-444F-B776-C029DAF3A4B6}"/>
          </ac:spMkLst>
        </pc:spChg>
        <pc:spChg chg="add del">
          <ac:chgData name="David Hawthorne" userId="9214d2ed-97a9-45dc-9467-aae03b955248" providerId="ADAL" clId="{9FA2E80E-F43E-4099-952D-FB7DF180F425}" dt="2024-08-13T12:31:10.237" v="444" actId="26606"/>
          <ac:spMkLst>
            <pc:docMk/>
            <pc:sldMk cId="3802303624" sldId="261"/>
            <ac:spMk id="30" creationId="{6CB927A4-E432-4310-9CD5-E89FF5063179}"/>
          </ac:spMkLst>
        </pc:spChg>
        <pc:spChg chg="add del">
          <ac:chgData name="David Hawthorne" userId="9214d2ed-97a9-45dc-9467-aae03b955248" providerId="ADAL" clId="{9FA2E80E-F43E-4099-952D-FB7DF180F425}" dt="2024-08-13T12:28:49.221" v="428" actId="26606"/>
          <ac:spMkLst>
            <pc:docMk/>
            <pc:sldMk cId="3802303624" sldId="261"/>
            <ac:spMk id="31" creationId="{2A4A8154-6E59-4FC1-988D-E14145B11D87}"/>
          </ac:spMkLst>
        </pc:spChg>
        <pc:spChg chg="add del">
          <ac:chgData name="David Hawthorne" userId="9214d2ed-97a9-45dc-9467-aae03b955248" providerId="ADAL" clId="{9FA2E80E-F43E-4099-952D-FB7DF180F425}" dt="2024-08-13T12:31:10.237" v="444" actId="26606"/>
          <ac:spMkLst>
            <pc:docMk/>
            <pc:sldMk cId="3802303624" sldId="261"/>
            <ac:spMk id="32" creationId="{8D3BEFDA-0C8B-4C24-AF49-B7E58C98DB64}"/>
          </ac:spMkLst>
        </pc:spChg>
        <pc:spChg chg="add del">
          <ac:chgData name="David Hawthorne" userId="9214d2ed-97a9-45dc-9467-aae03b955248" providerId="ADAL" clId="{9FA2E80E-F43E-4099-952D-FB7DF180F425}" dt="2024-08-13T12:28:49.221" v="428" actId="26606"/>
          <ac:spMkLst>
            <pc:docMk/>
            <pc:sldMk cId="3802303624" sldId="261"/>
            <ac:spMk id="33" creationId="{8D6E63C6-39B5-4C14-81A1-7DF81B1F9884}"/>
          </ac:spMkLst>
        </pc:spChg>
        <pc:spChg chg="add del">
          <ac:chgData name="David Hawthorne" userId="9214d2ed-97a9-45dc-9467-aae03b955248" providerId="ADAL" clId="{9FA2E80E-F43E-4099-952D-FB7DF180F425}" dt="2024-08-13T12:31:10.237" v="444" actId="26606"/>
          <ac:spMkLst>
            <pc:docMk/>
            <pc:sldMk cId="3802303624" sldId="261"/>
            <ac:spMk id="34" creationId="{7400EEA6-B330-4DBC-A821-469627E96203}"/>
          </ac:spMkLst>
        </pc:spChg>
        <pc:spChg chg="add del">
          <ac:chgData name="David Hawthorne" userId="9214d2ed-97a9-45dc-9467-aae03b955248" providerId="ADAL" clId="{9FA2E80E-F43E-4099-952D-FB7DF180F425}" dt="2024-08-13T12:28:49.221" v="428" actId="26606"/>
          <ac:spMkLst>
            <pc:docMk/>
            <pc:sldMk cId="3802303624" sldId="261"/>
            <ac:spMk id="35" creationId="{35BEBA65-3031-49F7-962D-32D988D2091F}"/>
          </ac:spMkLst>
        </pc:spChg>
        <pc:spChg chg="add del">
          <ac:chgData name="David Hawthorne" userId="9214d2ed-97a9-45dc-9467-aae03b955248" providerId="ADAL" clId="{9FA2E80E-F43E-4099-952D-FB7DF180F425}" dt="2024-08-13T12:31:10.237" v="444" actId="26606"/>
          <ac:spMkLst>
            <pc:docMk/>
            <pc:sldMk cId="3802303624" sldId="261"/>
            <ac:spMk id="36" creationId="{1453BF6C-B012-48B7-B4E8-6D7AC7C27D02}"/>
          </ac:spMkLst>
        </pc:spChg>
        <pc:spChg chg="add del">
          <ac:chgData name="David Hawthorne" userId="9214d2ed-97a9-45dc-9467-aae03b955248" providerId="ADAL" clId="{9FA2E80E-F43E-4099-952D-FB7DF180F425}" dt="2024-08-13T12:28:56.315" v="432"/>
          <ac:spMkLst>
            <pc:docMk/>
            <pc:sldMk cId="3802303624" sldId="261"/>
            <ac:spMk id="38" creationId="{D2236EFC-27D0-482D-9CB7-09291B6610BE}"/>
          </ac:spMkLst>
        </pc:spChg>
        <pc:spChg chg="add del">
          <ac:chgData name="David Hawthorne" userId="9214d2ed-97a9-45dc-9467-aae03b955248" providerId="ADAL" clId="{9FA2E80E-F43E-4099-952D-FB7DF180F425}" dt="2024-08-13T12:28:56.315" v="432"/>
          <ac:spMkLst>
            <pc:docMk/>
            <pc:sldMk cId="3802303624" sldId="261"/>
            <ac:spMk id="40" creationId="{94CA8758-E626-43DE-AC70-42C360EAD314}"/>
          </ac:spMkLst>
        </pc:spChg>
        <pc:spChg chg="add del">
          <ac:chgData name="David Hawthorne" userId="9214d2ed-97a9-45dc-9467-aae03b955248" providerId="ADAL" clId="{9FA2E80E-F43E-4099-952D-FB7DF180F425}" dt="2024-08-13T12:28:56.315" v="432"/>
          <ac:spMkLst>
            <pc:docMk/>
            <pc:sldMk cId="3802303624" sldId="261"/>
            <ac:spMk id="41" creationId="{C29EBB4C-4B87-4609-B35E-ACF6D1A7D04D}"/>
          </ac:spMkLst>
        </pc:spChg>
        <pc:spChg chg="add del">
          <ac:chgData name="David Hawthorne" userId="9214d2ed-97a9-45dc-9467-aae03b955248" providerId="ADAL" clId="{9FA2E80E-F43E-4099-952D-FB7DF180F425}" dt="2024-08-13T12:28:56.315" v="432"/>
          <ac:spMkLst>
            <pc:docMk/>
            <pc:sldMk cId="3802303624" sldId="261"/>
            <ac:spMk id="42" creationId="{EB312E21-22B4-4051-A407-200F3ED9032E}"/>
          </ac:spMkLst>
        </pc:spChg>
        <pc:spChg chg="add del">
          <ac:chgData name="David Hawthorne" userId="9214d2ed-97a9-45dc-9467-aae03b955248" providerId="ADAL" clId="{9FA2E80E-F43E-4099-952D-FB7DF180F425}" dt="2024-08-13T12:31:10.237" v="444" actId="26606"/>
          <ac:spMkLst>
            <pc:docMk/>
            <pc:sldMk cId="3802303624" sldId="261"/>
            <ac:spMk id="43" creationId="{E3020543-B24B-4EC4-8FFC-8DD88EEA91A8}"/>
          </ac:spMkLst>
        </pc:spChg>
        <pc:spChg chg="add del">
          <ac:chgData name="David Hawthorne" userId="9214d2ed-97a9-45dc-9467-aae03b955248" providerId="ADAL" clId="{9FA2E80E-F43E-4099-952D-FB7DF180F425}" dt="2024-08-15T00:25:01.305" v="1896"/>
          <ac:spMkLst>
            <pc:docMk/>
            <pc:sldMk cId="3802303624" sldId="261"/>
            <ac:spMk id="45" creationId="{A016CB47-C4D4-4332-9ED0-DBB916252F76}"/>
          </ac:spMkLst>
        </pc:spChg>
        <pc:spChg chg="add del">
          <ac:chgData name="David Hawthorne" userId="9214d2ed-97a9-45dc-9467-aae03b955248" providerId="ADAL" clId="{9FA2E80E-F43E-4099-952D-FB7DF180F425}" dt="2024-08-13T12:31:24.716" v="449"/>
          <ac:spMkLst>
            <pc:docMk/>
            <pc:sldMk cId="3802303624" sldId="261"/>
            <ac:spMk id="46" creationId="{A016CB47-C4D4-4332-9ED0-DBB916252F76}"/>
          </ac:spMkLst>
        </pc:spChg>
        <pc:spChg chg="add del">
          <ac:chgData name="David Hawthorne" userId="9214d2ed-97a9-45dc-9467-aae03b955248" providerId="ADAL" clId="{9FA2E80E-F43E-4099-952D-FB7DF180F425}" dt="2024-08-13T12:31:24.716" v="449"/>
          <ac:spMkLst>
            <pc:docMk/>
            <pc:sldMk cId="3802303624" sldId="261"/>
            <ac:spMk id="47" creationId="{95C8260E-968F-44E8-A823-ABB431311926}"/>
          </ac:spMkLst>
        </pc:spChg>
        <pc:spChg chg="add del">
          <ac:chgData name="David Hawthorne" userId="9214d2ed-97a9-45dc-9467-aae03b955248" providerId="ADAL" clId="{9FA2E80E-F43E-4099-952D-FB7DF180F425}" dt="2024-08-13T12:31:24.716" v="449"/>
          <ac:spMkLst>
            <pc:docMk/>
            <pc:sldMk cId="3802303624" sldId="261"/>
            <ac:spMk id="48" creationId="{2C1BBA94-3F40-40AA-8BB9-E69E25E537C1}"/>
          </ac:spMkLst>
        </pc:spChg>
        <pc:spChg chg="add del">
          <ac:chgData name="David Hawthorne" userId="9214d2ed-97a9-45dc-9467-aae03b955248" providerId="ADAL" clId="{9FA2E80E-F43E-4099-952D-FB7DF180F425}" dt="2024-08-13T12:31:24.716" v="449"/>
          <ac:spMkLst>
            <pc:docMk/>
            <pc:sldMk cId="3802303624" sldId="261"/>
            <ac:spMk id="49" creationId="{FE43805F-24A6-46A4-B19B-54F28347355C}"/>
          </ac:spMkLst>
        </pc:spChg>
        <pc:spChg chg="add del">
          <ac:chgData name="David Hawthorne" userId="9214d2ed-97a9-45dc-9467-aae03b955248" providerId="ADAL" clId="{9FA2E80E-F43E-4099-952D-FB7DF180F425}" dt="2024-08-15T00:25:01.305" v="1896"/>
          <ac:spMkLst>
            <pc:docMk/>
            <pc:sldMk cId="3802303624" sldId="261"/>
            <ac:spMk id="50" creationId="{95C8260E-968F-44E8-A823-ABB431311926}"/>
          </ac:spMkLst>
        </pc:spChg>
        <pc:spChg chg="add del">
          <ac:chgData name="David Hawthorne" userId="9214d2ed-97a9-45dc-9467-aae03b955248" providerId="ADAL" clId="{9FA2E80E-F43E-4099-952D-FB7DF180F425}" dt="2024-08-15T00:25:01.305" v="1896"/>
          <ac:spMkLst>
            <pc:docMk/>
            <pc:sldMk cId="3802303624" sldId="261"/>
            <ac:spMk id="51" creationId="{2C1BBA94-3F40-40AA-8BB9-E69E25E537C1}"/>
          </ac:spMkLst>
        </pc:spChg>
        <pc:spChg chg="add del">
          <ac:chgData name="David Hawthorne" userId="9214d2ed-97a9-45dc-9467-aae03b955248" providerId="ADAL" clId="{9FA2E80E-F43E-4099-952D-FB7DF180F425}" dt="2024-08-15T00:25:01.305" v="1896"/>
          <ac:spMkLst>
            <pc:docMk/>
            <pc:sldMk cId="3802303624" sldId="261"/>
            <ac:spMk id="52" creationId="{FE43805F-24A6-46A4-B19B-54F28347355C}"/>
          </ac:spMkLst>
        </pc:spChg>
        <pc:spChg chg="add del">
          <ac:chgData name="David Hawthorne" userId="9214d2ed-97a9-45dc-9467-aae03b955248" providerId="ADAL" clId="{9FA2E80E-F43E-4099-952D-FB7DF180F425}" dt="2024-08-15T17:23:00.895" v="3355"/>
          <ac:spMkLst>
            <pc:docMk/>
            <pc:sldMk cId="3802303624" sldId="261"/>
            <ac:spMk id="53" creationId="{BA2ED4A3-DC65-45F3-978E-FB4AFCD2371E}"/>
          </ac:spMkLst>
        </pc:spChg>
        <pc:spChg chg="add del">
          <ac:chgData name="David Hawthorne" userId="9214d2ed-97a9-45dc-9467-aae03b955248" providerId="ADAL" clId="{9FA2E80E-F43E-4099-952D-FB7DF180F425}" dt="2024-08-15T17:23:00.895" v="3355"/>
          <ac:spMkLst>
            <pc:docMk/>
            <pc:sldMk cId="3802303624" sldId="261"/>
            <ac:spMk id="54" creationId="{D4ACDFF9-6F4F-44AB-88A8-B2C9E674D3B3}"/>
          </ac:spMkLst>
        </pc:spChg>
        <pc:picChg chg="mod ord">
          <ac:chgData name="David Hawthorne" userId="9214d2ed-97a9-45dc-9467-aae03b955248" providerId="ADAL" clId="{9FA2E80E-F43E-4099-952D-FB7DF180F425}" dt="2024-08-15T16:42:25.350" v="2780" actId="14100"/>
          <ac:picMkLst>
            <pc:docMk/>
            <pc:sldMk cId="3802303624" sldId="261"/>
            <ac:picMk id="14" creationId="{E036E212-9BF9-E0C3-D1C0-0BF3DAD9B7AB}"/>
          </ac:picMkLst>
        </pc:picChg>
        <pc:picChg chg="mod ord">
          <ac:chgData name="David Hawthorne" userId="9214d2ed-97a9-45dc-9467-aae03b955248" providerId="ADAL" clId="{9FA2E80E-F43E-4099-952D-FB7DF180F425}" dt="2024-08-15T16:42:29.183" v="2782" actId="1076"/>
          <ac:picMkLst>
            <pc:docMk/>
            <pc:sldMk cId="3802303624" sldId="261"/>
            <ac:picMk id="15" creationId="{E67C31C9-7757-E8FD-B2C7-B2CCF5EF9E4F}"/>
          </ac:picMkLst>
        </pc:picChg>
        <pc:picChg chg="mod ord">
          <ac:chgData name="David Hawthorne" userId="9214d2ed-97a9-45dc-9467-aae03b955248" providerId="ADAL" clId="{9FA2E80E-F43E-4099-952D-FB7DF180F425}" dt="2024-08-15T16:42:19.554" v="2778" actId="14100"/>
          <ac:picMkLst>
            <pc:docMk/>
            <pc:sldMk cId="3802303624" sldId="261"/>
            <ac:picMk id="16" creationId="{6D912530-997F-5851-F826-5402D63A8C06}"/>
          </ac:picMkLst>
        </pc:picChg>
        <pc:picChg chg="add del">
          <ac:chgData name="David Hawthorne" userId="9214d2ed-97a9-45dc-9467-aae03b955248" providerId="ADAL" clId="{9FA2E80E-F43E-4099-952D-FB7DF180F425}" dt="2024-08-13T12:28:43.288" v="424" actId="26606"/>
          <ac:picMkLst>
            <pc:docMk/>
            <pc:sldMk cId="3802303624" sldId="261"/>
            <ac:picMk id="18" creationId="{2E39533B-7DA3-4398-A7D8-AD6F1C3E3B7D}"/>
          </ac:picMkLst>
        </pc:picChg>
        <pc:picChg chg="add del">
          <ac:chgData name="David Hawthorne" userId="9214d2ed-97a9-45dc-9467-aae03b955248" providerId="ADAL" clId="{9FA2E80E-F43E-4099-952D-FB7DF180F425}" dt="2024-08-13T12:28:47.995" v="426" actId="26606"/>
          <ac:picMkLst>
            <pc:docMk/>
            <pc:sldMk cId="3802303624" sldId="261"/>
            <ac:picMk id="22" creationId="{2E39533B-7DA3-4398-A7D8-AD6F1C3E3B7D}"/>
          </ac:picMkLst>
        </pc:picChg>
        <pc:picChg chg="add del">
          <ac:chgData name="David Hawthorne" userId="9214d2ed-97a9-45dc-9467-aae03b955248" providerId="ADAL" clId="{9FA2E80E-F43E-4099-952D-FB7DF180F425}" dt="2024-08-13T12:28:49.221" v="428" actId="26606"/>
          <ac:picMkLst>
            <pc:docMk/>
            <pc:sldMk cId="3802303624" sldId="261"/>
            <ac:picMk id="24" creationId="{2E39533B-7DA3-4398-A7D8-AD6F1C3E3B7D}"/>
          </ac:picMkLst>
        </pc:picChg>
        <pc:picChg chg="add del">
          <ac:chgData name="David Hawthorne" userId="9214d2ed-97a9-45dc-9467-aae03b955248" providerId="ADAL" clId="{9FA2E80E-F43E-4099-952D-FB7DF180F425}" dt="2024-08-13T12:28:49.221" v="428" actId="26606"/>
          <ac:picMkLst>
            <pc:docMk/>
            <pc:sldMk cId="3802303624" sldId="261"/>
            <ac:picMk id="25" creationId="{E60F329E-AE65-4B00-BF86-EF8DF7775B97}"/>
          </ac:picMkLst>
        </pc:picChg>
        <pc:picChg chg="add del">
          <ac:chgData name="David Hawthorne" userId="9214d2ed-97a9-45dc-9467-aae03b955248" providerId="ADAL" clId="{9FA2E80E-F43E-4099-952D-FB7DF180F425}" dt="2024-08-13T12:28:56.315" v="432"/>
          <ac:picMkLst>
            <pc:docMk/>
            <pc:sldMk cId="3802303624" sldId="261"/>
            <ac:picMk id="37" creationId="{2E39533B-7DA3-4398-A7D8-AD6F1C3E3B7D}"/>
          </ac:picMkLst>
        </pc:picChg>
        <pc:picChg chg="add del">
          <ac:chgData name="David Hawthorne" userId="9214d2ed-97a9-45dc-9467-aae03b955248" providerId="ADAL" clId="{9FA2E80E-F43E-4099-952D-FB7DF180F425}" dt="2024-08-13T12:28:56.315" v="432"/>
          <ac:picMkLst>
            <pc:docMk/>
            <pc:sldMk cId="3802303624" sldId="261"/>
            <ac:picMk id="39" creationId="{A3FF5A6A-30B6-4EF9-A4DE-8BF247DDC65B}"/>
          </ac:picMkLst>
        </pc:picChg>
        <pc:cxnChg chg="del">
          <ac:chgData name="David Hawthorne" userId="9214d2ed-97a9-45dc-9467-aae03b955248" providerId="ADAL" clId="{9FA2E80E-F43E-4099-952D-FB7DF180F425}" dt="2024-08-13T12:27:04.235" v="370"/>
          <ac:cxnSpMkLst>
            <pc:docMk/>
            <pc:sldMk cId="3802303624" sldId="261"/>
            <ac:cxnSpMk id="23" creationId="{249EDD1B-F94D-B4E6-ACAA-566B9A26FDE3}"/>
          </ac:cxnSpMkLst>
        </pc:cxnChg>
        <pc:cxnChg chg="add del">
          <ac:chgData name="David Hawthorne" userId="9214d2ed-97a9-45dc-9467-aae03b955248" providerId="ADAL" clId="{9FA2E80E-F43E-4099-952D-FB7DF180F425}" dt="2024-08-13T12:31:10.237" v="444" actId="26606"/>
          <ac:cxnSpMkLst>
            <pc:docMk/>
            <pc:sldMk cId="3802303624" sldId="261"/>
            <ac:cxnSpMk id="44" creationId="{C49DA8F6-BCC1-4447-B54C-57856834B94B}"/>
          </ac:cxnSpMkLst>
        </pc:cxnChg>
      </pc:sldChg>
      <pc:sldChg chg="addSp delSp modSp mod ord setBg delDesignElem">
        <pc:chgData name="David Hawthorne" userId="9214d2ed-97a9-45dc-9467-aae03b955248" providerId="ADAL" clId="{9FA2E80E-F43E-4099-952D-FB7DF180F425}" dt="2024-08-17T15:23:55.611" v="7015" actId="113"/>
        <pc:sldMkLst>
          <pc:docMk/>
          <pc:sldMk cId="3511061892" sldId="262"/>
        </pc:sldMkLst>
        <pc:spChg chg="add mod">
          <ac:chgData name="David Hawthorne" userId="9214d2ed-97a9-45dc-9467-aae03b955248" providerId="ADAL" clId="{9FA2E80E-F43E-4099-952D-FB7DF180F425}" dt="2024-08-17T15:23:55.611" v="7015" actId="113"/>
          <ac:spMkLst>
            <pc:docMk/>
            <pc:sldMk cId="3511061892" sldId="262"/>
            <ac:spMk id="2" creationId="{40545CD9-0A89-A091-B70C-CABFB805F984}"/>
          </ac:spMkLst>
        </pc:spChg>
        <pc:spChg chg="add mod">
          <ac:chgData name="David Hawthorne" userId="9214d2ed-97a9-45dc-9467-aae03b955248" providerId="ADAL" clId="{9FA2E80E-F43E-4099-952D-FB7DF180F425}" dt="2024-08-16T21:33:02.983" v="6736"/>
          <ac:spMkLst>
            <pc:docMk/>
            <pc:sldMk cId="3511061892" sldId="262"/>
            <ac:spMk id="3" creationId="{F702B27B-99C1-A17A-45B4-639CA36335A4}"/>
          </ac:spMkLst>
        </pc:spChg>
        <pc:spChg chg="mod">
          <ac:chgData name="David Hawthorne" userId="9214d2ed-97a9-45dc-9467-aae03b955248" providerId="ADAL" clId="{9FA2E80E-F43E-4099-952D-FB7DF180F425}" dt="2024-08-16T12:57:44.279" v="4498" actId="27636"/>
          <ac:spMkLst>
            <pc:docMk/>
            <pc:sldMk cId="3511061892" sldId="262"/>
            <ac:spMk id="7" creationId="{A81C8A89-BE72-F6A4-9847-0DD5951ACB55}"/>
          </ac:spMkLst>
        </pc:spChg>
        <pc:spChg chg="mod">
          <ac:chgData name="David Hawthorne" userId="9214d2ed-97a9-45dc-9467-aae03b955248" providerId="ADAL" clId="{9FA2E80E-F43E-4099-952D-FB7DF180F425}" dt="2024-08-15T17:18:34.184" v="3263" actId="113"/>
          <ac:spMkLst>
            <pc:docMk/>
            <pc:sldMk cId="3511061892" sldId="262"/>
            <ac:spMk id="12" creationId="{088DA593-38D9-0621-7FB9-E3A597861133}"/>
          </ac:spMkLst>
        </pc:spChg>
        <pc:spChg chg="del">
          <ac:chgData name="David Hawthorne" userId="9214d2ed-97a9-45dc-9467-aae03b955248" providerId="ADAL" clId="{9FA2E80E-F43E-4099-952D-FB7DF180F425}" dt="2024-08-13T12:27:04.235" v="370"/>
          <ac:spMkLst>
            <pc:docMk/>
            <pc:sldMk cId="3511061892" sldId="262"/>
            <ac:spMk id="33" creationId="{BDF1A630-2A9B-41A0-92F9-FDA261070EA8}"/>
          </ac:spMkLst>
        </pc:spChg>
        <pc:spChg chg="del">
          <ac:chgData name="David Hawthorne" userId="9214d2ed-97a9-45dc-9467-aae03b955248" providerId="ADAL" clId="{9FA2E80E-F43E-4099-952D-FB7DF180F425}" dt="2024-08-13T12:27:04.235" v="370"/>
          <ac:spMkLst>
            <pc:docMk/>
            <pc:sldMk cId="3511061892" sldId="262"/>
            <ac:spMk id="34" creationId="{0DA909B4-15FF-46A6-8A7F-7AEF977FE9ED}"/>
          </ac:spMkLst>
        </pc:spChg>
        <pc:spChg chg="del">
          <ac:chgData name="David Hawthorne" userId="9214d2ed-97a9-45dc-9467-aae03b955248" providerId="ADAL" clId="{9FA2E80E-F43E-4099-952D-FB7DF180F425}" dt="2024-08-13T12:27:04.235" v="370"/>
          <ac:spMkLst>
            <pc:docMk/>
            <pc:sldMk cId="3511061892" sldId="262"/>
            <ac:spMk id="36" creationId="{1382A32C-5B0C-4B1C-A074-76C6DBCC9F87}"/>
          </ac:spMkLst>
        </pc:spChg>
        <pc:grpChg chg="del">
          <ac:chgData name="David Hawthorne" userId="9214d2ed-97a9-45dc-9467-aae03b955248" providerId="ADAL" clId="{9FA2E80E-F43E-4099-952D-FB7DF180F425}" dt="2024-08-13T12:27:04.235" v="370"/>
          <ac:grpSpMkLst>
            <pc:docMk/>
            <pc:sldMk cId="3511061892" sldId="262"/>
            <ac:grpSpMk id="35" creationId="{19A6B5CE-CB1D-48EE-8B43-E952235C8371}"/>
          </ac:grpSpMkLst>
        </pc:grpChg>
        <pc:graphicFrameChg chg="del mod modGraphic">
          <ac:chgData name="David Hawthorne" userId="9214d2ed-97a9-45dc-9467-aae03b955248" providerId="ADAL" clId="{9FA2E80E-F43E-4099-952D-FB7DF180F425}" dt="2024-08-16T12:55:03.934" v="4403" actId="11529"/>
          <ac:graphicFrameMkLst>
            <pc:docMk/>
            <pc:sldMk cId="3511061892" sldId="262"/>
            <ac:graphicFrameMk id="18" creationId="{AD53F1D4-329A-76EA-B701-7A47BCCEA843}"/>
          </ac:graphicFrameMkLst>
        </pc:graphicFrameChg>
        <pc:picChg chg="add del mod">
          <ac:chgData name="David Hawthorne" userId="9214d2ed-97a9-45dc-9467-aae03b955248" providerId="ADAL" clId="{9FA2E80E-F43E-4099-952D-FB7DF180F425}" dt="2024-08-16T12:55:50.031" v="4411" actId="478"/>
          <ac:picMkLst>
            <pc:docMk/>
            <pc:sldMk cId="3511061892" sldId="262"/>
            <ac:picMk id="3" creationId="{55C429A7-F20B-8398-5BD6-E7C28F044669}"/>
          </ac:picMkLst>
        </pc:picChg>
        <pc:picChg chg="add mod">
          <ac:chgData name="David Hawthorne" userId="9214d2ed-97a9-45dc-9467-aae03b955248" providerId="ADAL" clId="{9FA2E80E-F43E-4099-952D-FB7DF180F425}" dt="2024-08-16T12:56:00.217" v="4413" actId="1076"/>
          <ac:picMkLst>
            <pc:docMk/>
            <pc:sldMk cId="3511061892" sldId="262"/>
            <ac:picMk id="4" creationId="{FC12DD69-BD0F-CD1E-6F0C-3544884D34B3}"/>
          </ac:picMkLst>
        </pc:picChg>
        <pc:picChg chg="add mod">
          <ac:chgData name="David Hawthorne" userId="9214d2ed-97a9-45dc-9467-aae03b955248" providerId="ADAL" clId="{9FA2E80E-F43E-4099-952D-FB7DF180F425}" dt="2024-08-16T12:56:00.217" v="4413" actId="1076"/>
          <ac:picMkLst>
            <pc:docMk/>
            <pc:sldMk cId="3511061892" sldId="262"/>
            <ac:picMk id="5" creationId="{1808B7B6-BF70-0FFE-BC1F-14D37D6A3ADE}"/>
          </ac:picMkLst>
        </pc:picChg>
        <pc:picChg chg="add mod">
          <ac:chgData name="David Hawthorne" userId="9214d2ed-97a9-45dc-9467-aae03b955248" providerId="ADAL" clId="{9FA2E80E-F43E-4099-952D-FB7DF180F425}" dt="2024-08-16T12:56:00.217" v="4413" actId="1076"/>
          <ac:picMkLst>
            <pc:docMk/>
            <pc:sldMk cId="3511061892" sldId="262"/>
            <ac:picMk id="6" creationId="{BF78B2F8-340D-9E3D-48B1-4AC05022AC9C}"/>
          </ac:picMkLst>
        </pc:picChg>
        <pc:picChg chg="add del">
          <ac:chgData name="David Hawthorne" userId="9214d2ed-97a9-45dc-9467-aae03b955248" providerId="ADAL" clId="{9FA2E80E-F43E-4099-952D-FB7DF180F425}" dt="2024-08-16T13:21:43.781" v="5103" actId="22"/>
          <ac:picMkLst>
            <pc:docMk/>
            <pc:sldMk cId="3511061892" sldId="262"/>
            <ac:picMk id="9" creationId="{5EB516FB-0C56-C0FE-78A2-B343FBDC6D07}"/>
          </ac:picMkLst>
        </pc:picChg>
        <pc:picChg chg="add del">
          <ac:chgData name="David Hawthorne" userId="9214d2ed-97a9-45dc-9467-aae03b955248" providerId="ADAL" clId="{9FA2E80E-F43E-4099-952D-FB7DF180F425}" dt="2024-08-16T13:21:48.883" v="5105" actId="22"/>
          <ac:picMkLst>
            <pc:docMk/>
            <pc:sldMk cId="3511061892" sldId="262"/>
            <ac:picMk id="11" creationId="{71A43DA9-C08C-E18A-155A-A0ED715E088D}"/>
          </ac:picMkLst>
        </pc:picChg>
        <pc:picChg chg="del mod">
          <ac:chgData name="David Hawthorne" userId="9214d2ed-97a9-45dc-9467-aae03b955248" providerId="ADAL" clId="{9FA2E80E-F43E-4099-952D-FB7DF180F425}" dt="2024-08-16T12:55:50.031" v="4411" actId="478"/>
          <ac:picMkLst>
            <pc:docMk/>
            <pc:sldMk cId="3511061892" sldId="262"/>
            <ac:picMk id="14" creationId="{E036E212-9BF9-E0C3-D1C0-0BF3DAD9B7AB}"/>
          </ac:picMkLst>
        </pc:picChg>
        <pc:picChg chg="del mod">
          <ac:chgData name="David Hawthorne" userId="9214d2ed-97a9-45dc-9467-aae03b955248" providerId="ADAL" clId="{9FA2E80E-F43E-4099-952D-FB7DF180F425}" dt="2024-08-16T12:55:50.031" v="4411" actId="478"/>
          <ac:picMkLst>
            <pc:docMk/>
            <pc:sldMk cId="3511061892" sldId="262"/>
            <ac:picMk id="15" creationId="{E67C31C9-7757-E8FD-B2C7-B2CCF5EF9E4F}"/>
          </ac:picMkLst>
        </pc:picChg>
        <pc:picChg chg="del mod">
          <ac:chgData name="David Hawthorne" userId="9214d2ed-97a9-45dc-9467-aae03b955248" providerId="ADAL" clId="{9FA2E80E-F43E-4099-952D-FB7DF180F425}" dt="2024-08-16T12:55:27.150" v="4407" actId="478"/>
          <ac:picMkLst>
            <pc:docMk/>
            <pc:sldMk cId="3511061892" sldId="262"/>
            <ac:picMk id="16" creationId="{6D912530-997F-5851-F826-5402D63A8C06}"/>
          </ac:picMkLst>
        </pc:picChg>
      </pc:sldChg>
      <pc:sldChg chg="addSp delSp modSp mod ord">
        <pc:chgData name="David Hawthorne" userId="9214d2ed-97a9-45dc-9467-aae03b955248" providerId="ADAL" clId="{9FA2E80E-F43E-4099-952D-FB7DF180F425}" dt="2024-08-16T21:33:04.720" v="6737"/>
        <pc:sldMkLst>
          <pc:docMk/>
          <pc:sldMk cId="1952606601" sldId="263"/>
        </pc:sldMkLst>
        <pc:spChg chg="add mod">
          <ac:chgData name="David Hawthorne" userId="9214d2ed-97a9-45dc-9467-aae03b955248" providerId="ADAL" clId="{9FA2E80E-F43E-4099-952D-FB7DF180F425}" dt="2024-08-16T21:33:04.720" v="6737"/>
          <ac:spMkLst>
            <pc:docMk/>
            <pc:sldMk cId="1952606601" sldId="263"/>
            <ac:spMk id="2" creationId="{14CDA443-22A0-9540-7990-15FD7914469A}"/>
          </ac:spMkLst>
        </pc:spChg>
        <pc:spChg chg="mod">
          <ac:chgData name="David Hawthorne" userId="9214d2ed-97a9-45dc-9467-aae03b955248" providerId="ADAL" clId="{9FA2E80E-F43E-4099-952D-FB7DF180F425}" dt="2024-08-16T12:58:02.581" v="4534"/>
          <ac:spMkLst>
            <pc:docMk/>
            <pc:sldMk cId="1952606601" sldId="263"/>
            <ac:spMk id="5" creationId="{E39BB66A-5981-6A11-E7B3-D90FCB427B5D}"/>
          </ac:spMkLst>
        </pc:spChg>
        <pc:spChg chg="mod">
          <ac:chgData name="David Hawthorne" userId="9214d2ed-97a9-45dc-9467-aae03b955248" providerId="ADAL" clId="{9FA2E80E-F43E-4099-952D-FB7DF180F425}" dt="2024-08-16T12:58:02.581" v="4534"/>
          <ac:spMkLst>
            <pc:docMk/>
            <pc:sldMk cId="1952606601" sldId="263"/>
            <ac:spMk id="6" creationId="{C35D780E-2FBC-E501-0119-E943B47B6A12}"/>
          </ac:spMkLst>
        </pc:spChg>
        <pc:spChg chg="mod">
          <ac:chgData name="David Hawthorne" userId="9214d2ed-97a9-45dc-9467-aae03b955248" providerId="ADAL" clId="{9FA2E80E-F43E-4099-952D-FB7DF180F425}" dt="2024-08-16T21:23:28.676" v="6399" actId="20577"/>
          <ac:spMkLst>
            <pc:docMk/>
            <pc:sldMk cId="1952606601" sldId="263"/>
            <ac:spMk id="7" creationId="{608BD3DB-49E1-4C84-8F72-77EA62CA11BF}"/>
          </ac:spMkLst>
        </pc:spChg>
        <pc:spChg chg="mod">
          <ac:chgData name="David Hawthorne" userId="9214d2ed-97a9-45dc-9467-aae03b955248" providerId="ADAL" clId="{9FA2E80E-F43E-4099-952D-FB7DF180F425}" dt="2024-08-16T12:58:02.581" v="4534"/>
          <ac:spMkLst>
            <pc:docMk/>
            <pc:sldMk cId="1952606601" sldId="263"/>
            <ac:spMk id="8" creationId="{534D43B1-F2CA-63E9-EE6C-4FDF72BFB4EB}"/>
          </ac:spMkLst>
        </pc:spChg>
        <pc:spChg chg="mod">
          <ac:chgData name="David Hawthorne" userId="9214d2ed-97a9-45dc-9467-aae03b955248" providerId="ADAL" clId="{9FA2E80E-F43E-4099-952D-FB7DF180F425}" dt="2024-08-16T21:23:53.236" v="6416" actId="20577"/>
          <ac:spMkLst>
            <pc:docMk/>
            <pc:sldMk cId="1952606601" sldId="263"/>
            <ac:spMk id="9" creationId="{7B81DC2E-C488-B2FE-0CDA-49BC5C70F2CE}"/>
          </ac:spMkLst>
        </pc:spChg>
        <pc:picChg chg="add del mod">
          <ac:chgData name="David Hawthorne" userId="9214d2ed-97a9-45dc-9467-aae03b955248" providerId="ADAL" clId="{9FA2E80E-F43E-4099-952D-FB7DF180F425}" dt="2024-08-13T14:34:02.492" v="1114" actId="478"/>
          <ac:picMkLst>
            <pc:docMk/>
            <pc:sldMk cId="1952606601" sldId="263"/>
            <ac:picMk id="11266" creationId="{437C7A9C-B0E0-028F-4557-E462D5426871}"/>
          </ac:picMkLst>
        </pc:picChg>
        <pc:picChg chg="add mod">
          <ac:chgData name="David Hawthorne" userId="9214d2ed-97a9-45dc-9467-aae03b955248" providerId="ADAL" clId="{9FA2E80E-F43E-4099-952D-FB7DF180F425}" dt="2024-08-13T14:34:40.612" v="1116" actId="1076"/>
          <ac:picMkLst>
            <pc:docMk/>
            <pc:sldMk cId="1952606601" sldId="263"/>
            <ac:picMk id="11268" creationId="{9C3F288F-6065-F840-5BE4-69931EF2BF7A}"/>
          </ac:picMkLst>
        </pc:picChg>
      </pc:sldChg>
      <pc:sldChg chg="addSp delSp modSp del mod setBg delDesignElem">
        <pc:chgData name="David Hawthorne" userId="9214d2ed-97a9-45dc-9467-aae03b955248" providerId="ADAL" clId="{9FA2E80E-F43E-4099-952D-FB7DF180F425}" dt="2024-08-15T17:24:24.649" v="3397" actId="47"/>
        <pc:sldMkLst>
          <pc:docMk/>
          <pc:sldMk cId="50408072" sldId="264"/>
        </pc:sldMkLst>
        <pc:spChg chg="del mod">
          <ac:chgData name="David Hawthorne" userId="9214d2ed-97a9-45dc-9467-aae03b955248" providerId="ADAL" clId="{9FA2E80E-F43E-4099-952D-FB7DF180F425}" dt="2024-08-13T12:32:22.121" v="476" actId="478"/>
          <ac:spMkLst>
            <pc:docMk/>
            <pc:sldMk cId="50408072" sldId="264"/>
            <ac:spMk id="2" creationId="{02B54F31-3182-870A-AA10-B24B4558B56E}"/>
          </ac:spMkLst>
        </pc:spChg>
        <pc:spChg chg="add mod ord">
          <ac:chgData name="David Hawthorne" userId="9214d2ed-97a9-45dc-9467-aae03b955248" providerId="ADAL" clId="{9FA2E80E-F43E-4099-952D-FB7DF180F425}" dt="2024-08-15T17:19:56.933" v="3286" actId="26606"/>
          <ac:spMkLst>
            <pc:docMk/>
            <pc:sldMk cId="50408072" sldId="264"/>
            <ac:spMk id="3" creationId="{B62684A8-E200-EBB9-4980-A1AEB1DC8060}"/>
          </ac:spMkLst>
        </pc:spChg>
        <pc:spChg chg="add del mod ord">
          <ac:chgData name="David Hawthorne" userId="9214d2ed-97a9-45dc-9467-aae03b955248" providerId="ADAL" clId="{9FA2E80E-F43E-4099-952D-FB7DF180F425}" dt="2024-08-15T17:19:22.418" v="3272" actId="478"/>
          <ac:spMkLst>
            <pc:docMk/>
            <pc:sldMk cId="50408072" sldId="264"/>
            <ac:spMk id="4" creationId="{B7A9F198-E4D0-2768-0D7A-1F97C65A1C72}"/>
          </ac:spMkLst>
        </pc:spChg>
        <pc:spChg chg="add del">
          <ac:chgData name="David Hawthorne" userId="9214d2ed-97a9-45dc-9467-aae03b955248" providerId="ADAL" clId="{9FA2E80E-F43E-4099-952D-FB7DF180F425}" dt="2024-08-13T12:31:24.716" v="449"/>
          <ac:spMkLst>
            <pc:docMk/>
            <pc:sldMk cId="50408072" sldId="264"/>
            <ac:spMk id="1040" creationId="{2E2D6188-24E5-426A-BB2A-3FA2D6B9C3EF}"/>
          </ac:spMkLst>
        </pc:spChg>
        <pc:spChg chg="add del">
          <ac:chgData name="David Hawthorne" userId="9214d2ed-97a9-45dc-9467-aae03b955248" providerId="ADAL" clId="{9FA2E80E-F43E-4099-952D-FB7DF180F425}" dt="2024-08-13T12:31:24.716" v="449"/>
          <ac:spMkLst>
            <pc:docMk/>
            <pc:sldMk cId="50408072" sldId="264"/>
            <ac:spMk id="1041" creationId="{F6E384F5-137A-40B1-97F0-694CC6ECD59C}"/>
          </ac:spMkLst>
        </pc:spChg>
        <pc:spChg chg="add del">
          <ac:chgData name="David Hawthorne" userId="9214d2ed-97a9-45dc-9467-aae03b955248" providerId="ADAL" clId="{9FA2E80E-F43E-4099-952D-FB7DF180F425}" dt="2024-08-13T12:31:24.716" v="449"/>
          <ac:spMkLst>
            <pc:docMk/>
            <pc:sldMk cId="50408072" sldId="264"/>
            <ac:spMk id="1042" creationId="{9DBC4630-03DA-474F-BBCB-BA3AE6B317A4}"/>
          </ac:spMkLst>
        </pc:spChg>
        <pc:spChg chg="add del">
          <ac:chgData name="David Hawthorne" userId="9214d2ed-97a9-45dc-9467-aae03b955248" providerId="ADAL" clId="{9FA2E80E-F43E-4099-952D-FB7DF180F425}" dt="2024-08-13T12:31:24.716" v="449"/>
          <ac:spMkLst>
            <pc:docMk/>
            <pc:sldMk cId="50408072" sldId="264"/>
            <ac:spMk id="1044" creationId="{1208BC59-C84F-483F-80CD-FAEC74229B97}"/>
          </ac:spMkLst>
        </pc:spChg>
        <pc:spChg chg="add del">
          <ac:chgData name="David Hawthorne" userId="9214d2ed-97a9-45dc-9467-aae03b955248" providerId="ADAL" clId="{9FA2E80E-F43E-4099-952D-FB7DF180F425}" dt="2024-08-13T12:31:24.716" v="449"/>
          <ac:spMkLst>
            <pc:docMk/>
            <pc:sldMk cId="50408072" sldId="264"/>
            <ac:spMk id="1046" creationId="{A1DABD52-05DF-4F31-AFB9-B330D8BE46FD}"/>
          </ac:spMkLst>
        </pc:spChg>
        <pc:spChg chg="add del">
          <ac:chgData name="David Hawthorne" userId="9214d2ed-97a9-45dc-9467-aae03b955248" providerId="ADAL" clId="{9FA2E80E-F43E-4099-952D-FB7DF180F425}" dt="2024-08-13T12:31:24.716" v="449"/>
          <ac:spMkLst>
            <pc:docMk/>
            <pc:sldMk cId="50408072" sldId="264"/>
            <ac:spMk id="1048" creationId="{78418A25-6EAC-4140-BFE6-284E1925B5EE}"/>
          </ac:spMkLst>
        </pc:spChg>
        <pc:spChg chg="add del">
          <ac:chgData name="David Hawthorne" userId="9214d2ed-97a9-45dc-9467-aae03b955248" providerId="ADAL" clId="{9FA2E80E-F43E-4099-952D-FB7DF180F425}" dt="2024-08-13T12:31:24.716" v="449"/>
          <ac:spMkLst>
            <pc:docMk/>
            <pc:sldMk cId="50408072" sldId="264"/>
            <ac:spMk id="1050" creationId="{6B9D64DB-4D5C-4A91-B45F-F301E3174F9F}"/>
          </ac:spMkLst>
        </pc:spChg>
        <pc:spChg chg="add del">
          <ac:chgData name="David Hawthorne" userId="9214d2ed-97a9-45dc-9467-aae03b955248" providerId="ADAL" clId="{9FA2E80E-F43E-4099-952D-FB7DF180F425}" dt="2024-08-13T12:31:24.716" v="449"/>
          <ac:spMkLst>
            <pc:docMk/>
            <pc:sldMk cId="50408072" sldId="264"/>
            <ac:spMk id="1052" creationId="{8E4F04B5-4D4A-4F70-8549-384AF535134B}"/>
          </ac:spMkLst>
        </pc:spChg>
        <pc:spChg chg="add del">
          <ac:chgData name="David Hawthorne" userId="9214d2ed-97a9-45dc-9467-aae03b955248" providerId="ADAL" clId="{9FA2E80E-F43E-4099-952D-FB7DF180F425}" dt="2024-08-13T12:31:24.716" v="449"/>
          <ac:spMkLst>
            <pc:docMk/>
            <pc:sldMk cId="50408072" sldId="264"/>
            <ac:spMk id="1054" creationId="{0D14DB62-3EB3-452E-89EE-30B0CDB0C8F4}"/>
          </ac:spMkLst>
        </pc:spChg>
        <pc:spChg chg="add del">
          <ac:chgData name="David Hawthorne" userId="9214d2ed-97a9-45dc-9467-aae03b955248" providerId="ADAL" clId="{9FA2E80E-F43E-4099-952D-FB7DF180F425}" dt="2024-08-13T12:31:24.716" v="449"/>
          <ac:spMkLst>
            <pc:docMk/>
            <pc:sldMk cId="50408072" sldId="264"/>
            <ac:spMk id="1056" creationId="{CB14CE1B-4BC5-4EF2-BE3D-05E4F580B3DB}"/>
          </ac:spMkLst>
        </pc:spChg>
        <pc:spChg chg="add del">
          <ac:chgData name="David Hawthorne" userId="9214d2ed-97a9-45dc-9467-aae03b955248" providerId="ADAL" clId="{9FA2E80E-F43E-4099-952D-FB7DF180F425}" dt="2024-08-13T12:32:03.129" v="474" actId="26606"/>
          <ac:spMkLst>
            <pc:docMk/>
            <pc:sldMk cId="50408072" sldId="264"/>
            <ac:spMk id="1058" creationId="{2E2D6188-24E5-426A-BB2A-3FA2D6B9C3EF}"/>
          </ac:spMkLst>
        </pc:spChg>
        <pc:spChg chg="add del">
          <ac:chgData name="David Hawthorne" userId="9214d2ed-97a9-45dc-9467-aae03b955248" providerId="ADAL" clId="{9FA2E80E-F43E-4099-952D-FB7DF180F425}" dt="2024-08-13T12:32:03.129" v="474" actId="26606"/>
          <ac:spMkLst>
            <pc:docMk/>
            <pc:sldMk cId="50408072" sldId="264"/>
            <ac:spMk id="1060" creationId="{F6E384F5-137A-40B1-97F0-694CC6ECD59C}"/>
          </ac:spMkLst>
        </pc:spChg>
        <pc:spChg chg="add del">
          <ac:chgData name="David Hawthorne" userId="9214d2ed-97a9-45dc-9467-aae03b955248" providerId="ADAL" clId="{9FA2E80E-F43E-4099-952D-FB7DF180F425}" dt="2024-08-13T12:32:03.129" v="474" actId="26606"/>
          <ac:spMkLst>
            <pc:docMk/>
            <pc:sldMk cId="50408072" sldId="264"/>
            <ac:spMk id="1062" creationId="{9DBC4630-03DA-474F-BBCB-BA3AE6B317A4}"/>
          </ac:spMkLst>
        </pc:spChg>
        <pc:spChg chg="add del">
          <ac:chgData name="David Hawthorne" userId="9214d2ed-97a9-45dc-9467-aae03b955248" providerId="ADAL" clId="{9FA2E80E-F43E-4099-952D-FB7DF180F425}" dt="2024-08-13T12:32:03.129" v="474" actId="26606"/>
          <ac:spMkLst>
            <pc:docMk/>
            <pc:sldMk cId="50408072" sldId="264"/>
            <ac:spMk id="1064" creationId="{1208BC59-C84F-483F-80CD-FAEC74229B97}"/>
          </ac:spMkLst>
        </pc:spChg>
        <pc:spChg chg="add del">
          <ac:chgData name="David Hawthorne" userId="9214d2ed-97a9-45dc-9467-aae03b955248" providerId="ADAL" clId="{9FA2E80E-F43E-4099-952D-FB7DF180F425}" dt="2024-08-13T12:32:03.129" v="474" actId="26606"/>
          <ac:spMkLst>
            <pc:docMk/>
            <pc:sldMk cId="50408072" sldId="264"/>
            <ac:spMk id="1066" creationId="{A1DABD52-05DF-4F31-AFB9-B330D8BE46FD}"/>
          </ac:spMkLst>
        </pc:spChg>
        <pc:spChg chg="add del">
          <ac:chgData name="David Hawthorne" userId="9214d2ed-97a9-45dc-9467-aae03b955248" providerId="ADAL" clId="{9FA2E80E-F43E-4099-952D-FB7DF180F425}" dt="2024-08-13T12:32:03.129" v="474" actId="26606"/>
          <ac:spMkLst>
            <pc:docMk/>
            <pc:sldMk cId="50408072" sldId="264"/>
            <ac:spMk id="1068" creationId="{78418A25-6EAC-4140-BFE6-284E1925B5EE}"/>
          </ac:spMkLst>
        </pc:spChg>
        <pc:spChg chg="add del">
          <ac:chgData name="David Hawthorne" userId="9214d2ed-97a9-45dc-9467-aae03b955248" providerId="ADAL" clId="{9FA2E80E-F43E-4099-952D-FB7DF180F425}" dt="2024-08-13T12:32:03.129" v="474" actId="26606"/>
          <ac:spMkLst>
            <pc:docMk/>
            <pc:sldMk cId="50408072" sldId="264"/>
            <ac:spMk id="1074" creationId="{6B9D64DB-4D5C-4A91-B45F-F301E3174F9F}"/>
          </ac:spMkLst>
        </pc:spChg>
        <pc:spChg chg="add del">
          <ac:chgData name="David Hawthorne" userId="9214d2ed-97a9-45dc-9467-aae03b955248" providerId="ADAL" clId="{9FA2E80E-F43E-4099-952D-FB7DF180F425}" dt="2024-08-13T12:32:03.129" v="474" actId="26606"/>
          <ac:spMkLst>
            <pc:docMk/>
            <pc:sldMk cId="50408072" sldId="264"/>
            <ac:spMk id="1077" creationId="{8E4F04B5-4D4A-4F70-8549-384AF535134B}"/>
          </ac:spMkLst>
        </pc:spChg>
        <pc:spChg chg="del">
          <ac:chgData name="David Hawthorne" userId="9214d2ed-97a9-45dc-9467-aae03b955248" providerId="ADAL" clId="{9FA2E80E-F43E-4099-952D-FB7DF180F425}" dt="2024-08-13T12:27:04.235" v="370"/>
          <ac:spMkLst>
            <pc:docMk/>
            <pc:sldMk cId="50408072" sldId="264"/>
            <ac:spMk id="1078" creationId="{2E2D6188-24E5-426A-BB2A-3FA2D6B9C3EF}"/>
          </ac:spMkLst>
        </pc:spChg>
        <pc:spChg chg="del">
          <ac:chgData name="David Hawthorne" userId="9214d2ed-97a9-45dc-9467-aae03b955248" providerId="ADAL" clId="{9FA2E80E-F43E-4099-952D-FB7DF180F425}" dt="2024-08-13T12:27:04.235" v="370"/>
          <ac:spMkLst>
            <pc:docMk/>
            <pc:sldMk cId="50408072" sldId="264"/>
            <ac:spMk id="1079" creationId="{F6E384F5-137A-40B1-97F0-694CC6ECD59C}"/>
          </ac:spMkLst>
        </pc:spChg>
        <pc:spChg chg="del">
          <ac:chgData name="David Hawthorne" userId="9214d2ed-97a9-45dc-9467-aae03b955248" providerId="ADAL" clId="{9FA2E80E-F43E-4099-952D-FB7DF180F425}" dt="2024-08-13T12:27:04.235" v="370"/>
          <ac:spMkLst>
            <pc:docMk/>
            <pc:sldMk cId="50408072" sldId="264"/>
            <ac:spMk id="1080" creationId="{9DBC4630-03DA-474F-BBCB-BA3AE6B317A4}"/>
          </ac:spMkLst>
        </pc:spChg>
        <pc:spChg chg="del">
          <ac:chgData name="David Hawthorne" userId="9214d2ed-97a9-45dc-9467-aae03b955248" providerId="ADAL" clId="{9FA2E80E-F43E-4099-952D-FB7DF180F425}" dt="2024-08-13T12:27:04.235" v="370"/>
          <ac:spMkLst>
            <pc:docMk/>
            <pc:sldMk cId="50408072" sldId="264"/>
            <ac:spMk id="1081" creationId="{1208BC59-C84F-483F-80CD-FAEC74229B97}"/>
          </ac:spMkLst>
        </pc:spChg>
        <pc:spChg chg="del">
          <ac:chgData name="David Hawthorne" userId="9214d2ed-97a9-45dc-9467-aae03b955248" providerId="ADAL" clId="{9FA2E80E-F43E-4099-952D-FB7DF180F425}" dt="2024-08-13T12:27:04.235" v="370"/>
          <ac:spMkLst>
            <pc:docMk/>
            <pc:sldMk cId="50408072" sldId="264"/>
            <ac:spMk id="1082" creationId="{A1DABD52-05DF-4F31-AFB9-B330D8BE46FD}"/>
          </ac:spMkLst>
        </pc:spChg>
        <pc:spChg chg="del">
          <ac:chgData name="David Hawthorne" userId="9214d2ed-97a9-45dc-9467-aae03b955248" providerId="ADAL" clId="{9FA2E80E-F43E-4099-952D-FB7DF180F425}" dt="2024-08-13T12:27:04.235" v="370"/>
          <ac:spMkLst>
            <pc:docMk/>
            <pc:sldMk cId="50408072" sldId="264"/>
            <ac:spMk id="1083" creationId="{78418A25-6EAC-4140-BFE6-284E1925B5EE}"/>
          </ac:spMkLst>
        </pc:spChg>
        <pc:spChg chg="del">
          <ac:chgData name="David Hawthorne" userId="9214d2ed-97a9-45dc-9467-aae03b955248" providerId="ADAL" clId="{9FA2E80E-F43E-4099-952D-FB7DF180F425}" dt="2024-08-13T12:27:04.235" v="370"/>
          <ac:spMkLst>
            <pc:docMk/>
            <pc:sldMk cId="50408072" sldId="264"/>
            <ac:spMk id="1084" creationId="{6B9D64DB-4D5C-4A91-B45F-F301E3174F9F}"/>
          </ac:spMkLst>
        </pc:spChg>
        <pc:spChg chg="del">
          <ac:chgData name="David Hawthorne" userId="9214d2ed-97a9-45dc-9467-aae03b955248" providerId="ADAL" clId="{9FA2E80E-F43E-4099-952D-FB7DF180F425}" dt="2024-08-13T12:27:04.235" v="370"/>
          <ac:spMkLst>
            <pc:docMk/>
            <pc:sldMk cId="50408072" sldId="264"/>
            <ac:spMk id="1085" creationId="{8E4F04B5-4D4A-4F70-8549-384AF535134B}"/>
          </ac:spMkLst>
        </pc:spChg>
        <pc:spChg chg="del">
          <ac:chgData name="David Hawthorne" userId="9214d2ed-97a9-45dc-9467-aae03b955248" providerId="ADAL" clId="{9FA2E80E-F43E-4099-952D-FB7DF180F425}" dt="2024-08-13T12:27:04.235" v="370"/>
          <ac:spMkLst>
            <pc:docMk/>
            <pc:sldMk cId="50408072" sldId="264"/>
            <ac:spMk id="1086" creationId="{0D14DB62-3EB3-452E-89EE-30B0CDB0C8F4}"/>
          </ac:spMkLst>
        </pc:spChg>
        <pc:spChg chg="del">
          <ac:chgData name="David Hawthorne" userId="9214d2ed-97a9-45dc-9467-aae03b955248" providerId="ADAL" clId="{9FA2E80E-F43E-4099-952D-FB7DF180F425}" dt="2024-08-13T12:27:04.235" v="370"/>
          <ac:spMkLst>
            <pc:docMk/>
            <pc:sldMk cId="50408072" sldId="264"/>
            <ac:spMk id="1087" creationId="{CB14CE1B-4BC5-4EF2-BE3D-05E4F580B3DB}"/>
          </ac:spMkLst>
        </pc:spChg>
        <pc:spChg chg="add del">
          <ac:chgData name="David Hawthorne" userId="9214d2ed-97a9-45dc-9467-aae03b955248" providerId="ADAL" clId="{9FA2E80E-F43E-4099-952D-FB7DF180F425}" dt="2024-08-13T12:32:03.129" v="474" actId="26606"/>
          <ac:spMkLst>
            <pc:docMk/>
            <pc:sldMk cId="50408072" sldId="264"/>
            <ac:spMk id="1088" creationId="{0D14DB62-3EB3-452E-89EE-30B0CDB0C8F4}"/>
          </ac:spMkLst>
        </pc:spChg>
        <pc:spChg chg="add del">
          <ac:chgData name="David Hawthorne" userId="9214d2ed-97a9-45dc-9467-aae03b955248" providerId="ADAL" clId="{9FA2E80E-F43E-4099-952D-FB7DF180F425}" dt="2024-08-13T12:32:03.129" v="474" actId="26606"/>
          <ac:spMkLst>
            <pc:docMk/>
            <pc:sldMk cId="50408072" sldId="264"/>
            <ac:spMk id="1089" creationId="{CB14CE1B-4BC5-4EF2-BE3D-05E4F580B3DB}"/>
          </ac:spMkLst>
        </pc:spChg>
        <pc:spChg chg="add del">
          <ac:chgData name="David Hawthorne" userId="9214d2ed-97a9-45dc-9467-aae03b955248" providerId="ADAL" clId="{9FA2E80E-F43E-4099-952D-FB7DF180F425}" dt="2024-08-15T15:28:23.376" v="2115" actId="26606"/>
          <ac:spMkLst>
            <pc:docMk/>
            <pc:sldMk cId="50408072" sldId="264"/>
            <ac:spMk id="1090" creationId="{B79107D3-232D-48C0-BDD0-F8F3A6C71A52}"/>
          </ac:spMkLst>
        </pc:spChg>
        <pc:spChg chg="add del">
          <ac:chgData name="David Hawthorne" userId="9214d2ed-97a9-45dc-9467-aae03b955248" providerId="ADAL" clId="{9FA2E80E-F43E-4099-952D-FB7DF180F425}" dt="2024-08-15T15:28:23.376" v="2115" actId="26606"/>
          <ac:spMkLst>
            <pc:docMk/>
            <pc:sldMk cId="50408072" sldId="264"/>
            <ac:spMk id="1091" creationId="{491ED9F1-AADB-44A5-A997-CF2A713E10D8}"/>
          </ac:spMkLst>
        </pc:spChg>
        <pc:spChg chg="add del">
          <ac:chgData name="David Hawthorne" userId="9214d2ed-97a9-45dc-9467-aae03b955248" providerId="ADAL" clId="{9FA2E80E-F43E-4099-952D-FB7DF180F425}" dt="2024-08-15T17:23:00.895" v="3355"/>
          <ac:spMkLst>
            <pc:docMk/>
            <pc:sldMk cId="50408072" sldId="264"/>
            <ac:spMk id="1092" creationId="{C0EEEE3C-4FF9-4292-90B3-D5F6D61D7E6B}"/>
          </ac:spMkLst>
        </pc:spChg>
        <pc:spChg chg="add del">
          <ac:chgData name="David Hawthorne" userId="9214d2ed-97a9-45dc-9467-aae03b955248" providerId="ADAL" clId="{9FA2E80E-F43E-4099-952D-FB7DF180F425}" dt="2024-08-15T15:28:24.018" v="2117" actId="26606"/>
          <ac:spMkLst>
            <pc:docMk/>
            <pc:sldMk cId="50408072" sldId="264"/>
            <ac:spMk id="1093" creationId="{C0EEEE3C-4FF9-4292-90B3-D5F6D61D7E6B}"/>
          </ac:spMkLst>
        </pc:spChg>
        <pc:spChg chg="add del mod">
          <ac:chgData name="David Hawthorne" userId="9214d2ed-97a9-45dc-9467-aae03b955248" providerId="ADAL" clId="{9FA2E80E-F43E-4099-952D-FB7DF180F425}" dt="2024-08-14T12:32:07.673" v="1257"/>
          <ac:spMkLst>
            <pc:docMk/>
            <pc:sldMk cId="50408072" sldId="264"/>
            <ac:spMk id="1094" creationId="{26882C51-76F9-4F99-997D-31FA6242A805}"/>
          </ac:spMkLst>
        </pc:spChg>
        <pc:spChg chg="add del">
          <ac:chgData name="David Hawthorne" userId="9214d2ed-97a9-45dc-9467-aae03b955248" providerId="ADAL" clId="{9FA2E80E-F43E-4099-952D-FB7DF180F425}" dt="2024-08-15T15:28:24.018" v="2117" actId="26606"/>
          <ac:spMkLst>
            <pc:docMk/>
            <pc:sldMk cId="50408072" sldId="264"/>
            <ac:spMk id="1095" creationId="{A5C914B5-0E39-49D5-A4A8-2B2387B6D129}"/>
          </ac:spMkLst>
        </pc:spChg>
        <pc:spChg chg="add del mod">
          <ac:chgData name="David Hawthorne" userId="9214d2ed-97a9-45dc-9467-aae03b955248" providerId="ADAL" clId="{9FA2E80E-F43E-4099-952D-FB7DF180F425}" dt="2024-08-14T12:32:07.673" v="1257"/>
          <ac:spMkLst>
            <pc:docMk/>
            <pc:sldMk cId="50408072" sldId="264"/>
            <ac:spMk id="1096" creationId="{61FFFC16-86E2-4B9A-BC6D-213DC2654765}"/>
          </ac:spMkLst>
        </pc:spChg>
        <pc:spChg chg="add del">
          <ac:chgData name="David Hawthorne" userId="9214d2ed-97a9-45dc-9467-aae03b955248" providerId="ADAL" clId="{9FA2E80E-F43E-4099-952D-FB7DF180F425}" dt="2024-08-15T17:23:00.895" v="3355"/>
          <ac:spMkLst>
            <pc:docMk/>
            <pc:sldMk cId="50408072" sldId="264"/>
            <ac:spMk id="1097" creationId="{A5C914B5-0E39-49D5-A4A8-2B2387B6D129}"/>
          </ac:spMkLst>
        </pc:spChg>
        <pc:spChg chg="add del mod">
          <ac:chgData name="David Hawthorne" userId="9214d2ed-97a9-45dc-9467-aae03b955248" providerId="ADAL" clId="{9FA2E80E-F43E-4099-952D-FB7DF180F425}" dt="2024-08-14T12:32:07.673" v="1257"/>
          <ac:spMkLst>
            <pc:docMk/>
            <pc:sldMk cId="50408072" sldId="264"/>
            <ac:spMk id="1098" creationId="{D8350E6D-CBC9-4A26-B84F-7145FDC9F5FB}"/>
          </ac:spMkLst>
        </pc:spChg>
        <pc:spChg chg="add del mod">
          <ac:chgData name="David Hawthorne" userId="9214d2ed-97a9-45dc-9467-aae03b955248" providerId="ADAL" clId="{9FA2E80E-F43E-4099-952D-FB7DF180F425}" dt="2024-08-14T12:32:07.673" v="1257"/>
          <ac:spMkLst>
            <pc:docMk/>
            <pc:sldMk cId="50408072" sldId="264"/>
            <ac:spMk id="1100" creationId="{DD3524E0-C87C-4F38-9FC7-E969C15A7906}"/>
          </ac:spMkLst>
        </pc:spChg>
        <pc:spChg chg="add del mod">
          <ac:chgData name="David Hawthorne" userId="9214d2ed-97a9-45dc-9467-aae03b955248" providerId="ADAL" clId="{9FA2E80E-F43E-4099-952D-FB7DF180F425}" dt="2024-08-14T12:32:07.673" v="1257"/>
          <ac:spMkLst>
            <pc:docMk/>
            <pc:sldMk cId="50408072" sldId="264"/>
            <ac:spMk id="1102" creationId="{F1ED1DF4-DDDE-4464-8ABC-ED1F633CCEC1}"/>
          </ac:spMkLst>
        </pc:spChg>
        <pc:spChg chg="add del mod">
          <ac:chgData name="David Hawthorne" userId="9214d2ed-97a9-45dc-9467-aae03b955248" providerId="ADAL" clId="{9FA2E80E-F43E-4099-952D-FB7DF180F425}" dt="2024-08-14T12:32:07.673" v="1257"/>
          <ac:spMkLst>
            <pc:docMk/>
            <pc:sldMk cId="50408072" sldId="264"/>
            <ac:spMk id="1104" creationId="{5CB4E315-91F2-4710-B866-B119037ED97C}"/>
          </ac:spMkLst>
        </pc:spChg>
        <pc:spChg chg="add del mod">
          <ac:chgData name="David Hawthorne" userId="9214d2ed-97a9-45dc-9467-aae03b955248" providerId="ADAL" clId="{9FA2E80E-F43E-4099-952D-FB7DF180F425}" dt="2024-08-14T12:32:07.673" v="1257"/>
          <ac:spMkLst>
            <pc:docMk/>
            <pc:sldMk cId="50408072" sldId="264"/>
            <ac:spMk id="1106" creationId="{DCBE1B01-A27C-45C2-ADA4-AA13C3AC1F6A}"/>
          </ac:spMkLst>
        </pc:spChg>
        <pc:spChg chg="add del mod">
          <ac:chgData name="David Hawthorne" userId="9214d2ed-97a9-45dc-9467-aae03b955248" providerId="ADAL" clId="{9FA2E80E-F43E-4099-952D-FB7DF180F425}" dt="2024-08-14T12:32:07.673" v="1257"/>
          <ac:spMkLst>
            <pc:docMk/>
            <pc:sldMk cId="50408072" sldId="264"/>
            <ac:spMk id="1108" creationId="{F6FE5468-759E-4E83-828A-5587C7F58873}"/>
          </ac:spMkLst>
        </pc:spChg>
        <pc:spChg chg="add del mod">
          <ac:chgData name="David Hawthorne" userId="9214d2ed-97a9-45dc-9467-aae03b955248" providerId="ADAL" clId="{9FA2E80E-F43E-4099-952D-FB7DF180F425}" dt="2024-08-14T12:32:07.673" v="1257"/>
          <ac:spMkLst>
            <pc:docMk/>
            <pc:sldMk cId="50408072" sldId="264"/>
            <ac:spMk id="1110" creationId="{569BABC0-B0CC-4E7B-838A-F6E644779E18}"/>
          </ac:spMkLst>
        </pc:spChg>
        <pc:spChg chg="add del mod">
          <ac:chgData name="David Hawthorne" userId="9214d2ed-97a9-45dc-9467-aae03b955248" providerId="ADAL" clId="{9FA2E80E-F43E-4099-952D-FB7DF180F425}" dt="2024-08-14T12:32:07.673" v="1257"/>
          <ac:spMkLst>
            <pc:docMk/>
            <pc:sldMk cId="50408072" sldId="264"/>
            <ac:spMk id="1112" creationId="{BE7E1DAA-43FB-4446-A354-9283DE6686C8}"/>
          </ac:spMkLst>
        </pc:spChg>
        <pc:spChg chg="add del mod">
          <ac:chgData name="David Hawthorne" userId="9214d2ed-97a9-45dc-9467-aae03b955248" providerId="ADAL" clId="{9FA2E80E-F43E-4099-952D-FB7DF180F425}" dt="2024-08-14T12:32:07.673" v="1257"/>
          <ac:spMkLst>
            <pc:docMk/>
            <pc:sldMk cId="50408072" sldId="264"/>
            <ac:spMk id="1114" creationId="{99FE99BC-5F7D-47C3-AA1E-16D7DBDBD18F}"/>
          </ac:spMkLst>
        </pc:spChg>
        <pc:spChg chg="add del mod">
          <ac:chgData name="David Hawthorne" userId="9214d2ed-97a9-45dc-9467-aae03b955248" providerId="ADAL" clId="{9FA2E80E-F43E-4099-952D-FB7DF180F425}" dt="2024-08-14T12:32:07.673" v="1257"/>
          <ac:spMkLst>
            <pc:docMk/>
            <pc:sldMk cId="50408072" sldId="264"/>
            <ac:spMk id="1116" creationId="{27400BAF-FCE6-4296-8A0E-9B595ADC09A4}"/>
          </ac:spMkLst>
        </pc:spChg>
        <pc:spChg chg="add del mod">
          <ac:chgData name="David Hawthorne" userId="9214d2ed-97a9-45dc-9467-aae03b955248" providerId="ADAL" clId="{9FA2E80E-F43E-4099-952D-FB7DF180F425}" dt="2024-08-14T12:32:07.673" v="1257"/>
          <ac:spMkLst>
            <pc:docMk/>
            <pc:sldMk cId="50408072" sldId="264"/>
            <ac:spMk id="1118" creationId="{F2FC5C7B-261A-4268-BA85-C29488A8BED3}"/>
          </ac:spMkLst>
        </pc:spChg>
        <pc:spChg chg="add del">
          <ac:chgData name="David Hawthorne" userId="9214d2ed-97a9-45dc-9467-aae03b955248" providerId="ADAL" clId="{9FA2E80E-F43E-4099-952D-FB7DF180F425}" dt="2024-08-13T12:40:49.445" v="584" actId="26606"/>
          <ac:spMkLst>
            <pc:docMk/>
            <pc:sldMk cId="50408072" sldId="264"/>
            <ac:spMk id="1123" creationId="{19D32F93-50AC-4C46-A5DB-291C60DDB7BD}"/>
          </ac:spMkLst>
        </pc:spChg>
        <pc:spChg chg="add del">
          <ac:chgData name="David Hawthorne" userId="9214d2ed-97a9-45dc-9467-aae03b955248" providerId="ADAL" clId="{9FA2E80E-F43E-4099-952D-FB7DF180F425}" dt="2024-08-13T12:40:49.445" v="584" actId="26606"/>
          <ac:spMkLst>
            <pc:docMk/>
            <pc:sldMk cId="50408072" sldId="264"/>
            <ac:spMk id="1125" creationId="{827DC2C4-B485-428A-BF4A-472D2967F47F}"/>
          </ac:spMkLst>
        </pc:spChg>
        <pc:spChg chg="add del">
          <ac:chgData name="David Hawthorne" userId="9214d2ed-97a9-45dc-9467-aae03b955248" providerId="ADAL" clId="{9FA2E80E-F43E-4099-952D-FB7DF180F425}" dt="2024-08-13T12:40:49.445" v="584" actId="26606"/>
          <ac:spMkLst>
            <pc:docMk/>
            <pc:sldMk cId="50408072" sldId="264"/>
            <ac:spMk id="1127" creationId="{EE04B5EB-F158-4507-90DD-BD23620C7CC9}"/>
          </ac:spMkLst>
        </pc:spChg>
        <pc:picChg chg="mod ord">
          <ac:chgData name="David Hawthorne" userId="9214d2ed-97a9-45dc-9467-aae03b955248" providerId="ADAL" clId="{9FA2E80E-F43E-4099-952D-FB7DF180F425}" dt="2024-08-15T17:19:56.933" v="3286" actId="26606"/>
          <ac:picMkLst>
            <pc:docMk/>
            <pc:sldMk cId="50408072" sldId="264"/>
            <ac:picMk id="1026" creationId="{5B83D877-8EEC-179A-0C98-2E778922A6D1}"/>
          </ac:picMkLst>
        </pc:picChg>
        <pc:picChg chg="mod ord">
          <ac:chgData name="David Hawthorne" userId="9214d2ed-97a9-45dc-9467-aae03b955248" providerId="ADAL" clId="{9FA2E80E-F43E-4099-952D-FB7DF180F425}" dt="2024-08-15T17:19:56.933" v="3286" actId="26606"/>
          <ac:picMkLst>
            <pc:docMk/>
            <pc:sldMk cId="50408072" sldId="264"/>
            <ac:picMk id="1028" creationId="{34C8213B-B02B-C61E-10F7-DD23F738DEB3}"/>
          </ac:picMkLst>
        </pc:picChg>
        <pc:picChg chg="mod ord">
          <ac:chgData name="David Hawthorne" userId="9214d2ed-97a9-45dc-9467-aae03b955248" providerId="ADAL" clId="{9FA2E80E-F43E-4099-952D-FB7DF180F425}" dt="2024-08-15T17:19:56.933" v="3286" actId="26606"/>
          <ac:picMkLst>
            <pc:docMk/>
            <pc:sldMk cId="50408072" sldId="264"/>
            <ac:picMk id="1030" creationId="{97F07EE3-F544-82BD-B12B-F7538BAE9DFA}"/>
          </ac:picMkLst>
        </pc:picChg>
        <pc:picChg chg="mod ord">
          <ac:chgData name="David Hawthorne" userId="9214d2ed-97a9-45dc-9467-aae03b955248" providerId="ADAL" clId="{9FA2E80E-F43E-4099-952D-FB7DF180F425}" dt="2024-08-15T17:19:56.933" v="3286" actId="26606"/>
          <ac:picMkLst>
            <pc:docMk/>
            <pc:sldMk cId="50408072" sldId="264"/>
            <ac:picMk id="1032" creationId="{5565FFC0-6B21-8DA9-EE52-21C23A15D4F1}"/>
          </ac:picMkLst>
        </pc:picChg>
        <pc:picChg chg="mod ord">
          <ac:chgData name="David Hawthorne" userId="9214d2ed-97a9-45dc-9467-aae03b955248" providerId="ADAL" clId="{9FA2E80E-F43E-4099-952D-FB7DF180F425}" dt="2024-08-15T17:19:56.933" v="3286" actId="26606"/>
          <ac:picMkLst>
            <pc:docMk/>
            <pc:sldMk cId="50408072" sldId="264"/>
            <ac:picMk id="1038" creationId="{DA2C71F7-1BA3-7AFB-F3D4-996CB02A2C04}"/>
          </ac:picMkLst>
        </pc:picChg>
      </pc:sldChg>
      <pc:sldChg chg="addSp delSp modSp del mod setBg delDesignElem">
        <pc:chgData name="David Hawthorne" userId="9214d2ed-97a9-45dc-9467-aae03b955248" providerId="ADAL" clId="{9FA2E80E-F43E-4099-952D-FB7DF180F425}" dt="2024-08-13T12:45:56.340" v="777" actId="47"/>
        <pc:sldMkLst>
          <pc:docMk/>
          <pc:sldMk cId="2349523222" sldId="265"/>
        </pc:sldMkLst>
        <pc:spChg chg="mod">
          <ac:chgData name="David Hawthorne" userId="9214d2ed-97a9-45dc-9467-aae03b955248" providerId="ADAL" clId="{9FA2E80E-F43E-4099-952D-FB7DF180F425}" dt="2024-08-13T12:34:21.435" v="492" actId="26606"/>
          <ac:spMkLst>
            <pc:docMk/>
            <pc:sldMk cId="2349523222" sldId="265"/>
            <ac:spMk id="2" creationId="{CD4C44DC-1308-E85D-73EC-EE0A4C6DC295}"/>
          </ac:spMkLst>
        </pc:spChg>
        <pc:spChg chg="del">
          <ac:chgData name="David Hawthorne" userId="9214d2ed-97a9-45dc-9467-aae03b955248" providerId="ADAL" clId="{9FA2E80E-F43E-4099-952D-FB7DF180F425}" dt="2024-08-13T12:25:33.571" v="322" actId="26606"/>
          <ac:spMkLst>
            <pc:docMk/>
            <pc:sldMk cId="2349523222" sldId="265"/>
            <ac:spMk id="9" creationId="{BACC6370-2D7E-4714-9D71-7542949D7D5D}"/>
          </ac:spMkLst>
        </pc:spChg>
        <pc:spChg chg="add del">
          <ac:chgData name="David Hawthorne" userId="9214d2ed-97a9-45dc-9467-aae03b955248" providerId="ADAL" clId="{9FA2E80E-F43E-4099-952D-FB7DF180F425}" dt="2024-08-13T12:33:57.143" v="487" actId="26606"/>
          <ac:spMkLst>
            <pc:docMk/>
            <pc:sldMk cId="2349523222" sldId="265"/>
            <ac:spMk id="10" creationId="{B95B9BA8-1D69-4796-85F5-B6D0BD52354B}"/>
          </ac:spMkLst>
        </pc:spChg>
        <pc:spChg chg="del">
          <ac:chgData name="David Hawthorne" userId="9214d2ed-97a9-45dc-9467-aae03b955248" providerId="ADAL" clId="{9FA2E80E-F43E-4099-952D-FB7DF180F425}" dt="2024-08-13T12:25:33.571" v="322" actId="26606"/>
          <ac:spMkLst>
            <pc:docMk/>
            <pc:sldMk cId="2349523222" sldId="265"/>
            <ac:spMk id="11" creationId="{F68B3F68-107C-434F-AA38-110D5EA91B85}"/>
          </ac:spMkLst>
        </pc:spChg>
        <pc:spChg chg="del">
          <ac:chgData name="David Hawthorne" userId="9214d2ed-97a9-45dc-9467-aae03b955248" providerId="ADAL" clId="{9FA2E80E-F43E-4099-952D-FB7DF180F425}" dt="2024-08-13T12:25:33.571" v="322" actId="26606"/>
          <ac:spMkLst>
            <pc:docMk/>
            <pc:sldMk cId="2349523222" sldId="265"/>
            <ac:spMk id="13" creationId="{AAD0DBB9-1A4B-4391-81D4-CB19F9AB918A}"/>
          </ac:spMkLst>
        </pc:spChg>
        <pc:spChg chg="del">
          <ac:chgData name="David Hawthorne" userId="9214d2ed-97a9-45dc-9467-aae03b955248" providerId="ADAL" clId="{9FA2E80E-F43E-4099-952D-FB7DF180F425}" dt="2024-08-13T12:25:33.571" v="322" actId="26606"/>
          <ac:spMkLst>
            <pc:docMk/>
            <pc:sldMk cId="2349523222" sldId="265"/>
            <ac:spMk id="15" creationId="{063BBA22-50EA-4C4D-BE05-F1CE4E63AA56}"/>
          </ac:spMkLst>
        </pc:spChg>
        <pc:spChg chg="add del">
          <ac:chgData name="David Hawthorne" userId="9214d2ed-97a9-45dc-9467-aae03b955248" providerId="ADAL" clId="{9FA2E80E-F43E-4099-952D-FB7DF180F425}" dt="2024-08-13T12:27:04.235" v="370"/>
          <ac:spMkLst>
            <pc:docMk/>
            <pc:sldMk cId="2349523222" sldId="265"/>
            <ac:spMk id="20" creationId="{2E442304-DDBD-4F7B-8017-36BCC863FB40}"/>
          </ac:spMkLst>
        </pc:spChg>
        <pc:spChg chg="add del">
          <ac:chgData name="David Hawthorne" userId="9214d2ed-97a9-45dc-9467-aae03b955248" providerId="ADAL" clId="{9FA2E80E-F43E-4099-952D-FB7DF180F425}" dt="2024-08-13T12:27:04.235" v="370"/>
          <ac:spMkLst>
            <pc:docMk/>
            <pc:sldMk cId="2349523222" sldId="265"/>
            <ac:spMk id="22" creationId="{5E107275-3853-46FD-A241-DE4355A42675}"/>
          </ac:spMkLst>
        </pc:spChg>
        <pc:spChg chg="add del">
          <ac:chgData name="David Hawthorne" userId="9214d2ed-97a9-45dc-9467-aae03b955248" providerId="ADAL" clId="{9FA2E80E-F43E-4099-952D-FB7DF180F425}" dt="2024-08-13T12:34:21.435" v="492" actId="26606"/>
          <ac:spMkLst>
            <pc:docMk/>
            <pc:sldMk cId="2349523222" sldId="265"/>
            <ac:spMk id="23" creationId="{DCC231C8-C761-4B31-9B1C-C6D19248C6B3}"/>
          </ac:spMkLst>
        </pc:spChg>
        <pc:spChg chg="add del">
          <ac:chgData name="David Hawthorne" userId="9214d2ed-97a9-45dc-9467-aae03b955248" providerId="ADAL" clId="{9FA2E80E-F43E-4099-952D-FB7DF180F425}" dt="2024-08-13T12:34:21.252" v="491" actId="26606"/>
          <ac:spMkLst>
            <pc:docMk/>
            <pc:sldMk cId="2349523222" sldId="265"/>
            <ac:spMk id="28" creationId="{6C4028FD-8BAA-4A19-BFDE-594D991B7552}"/>
          </ac:spMkLst>
        </pc:spChg>
        <pc:spChg chg="add">
          <ac:chgData name="David Hawthorne" userId="9214d2ed-97a9-45dc-9467-aae03b955248" providerId="ADAL" clId="{9FA2E80E-F43E-4099-952D-FB7DF180F425}" dt="2024-08-13T12:34:21.435" v="492" actId="26606"/>
          <ac:spMkLst>
            <pc:docMk/>
            <pc:sldMk cId="2349523222" sldId="265"/>
            <ac:spMk id="30" creationId="{955A2079-FA98-4876-80F0-72364A7D2EA4}"/>
          </ac:spMkLst>
        </pc:spChg>
        <pc:grpChg chg="add del">
          <ac:chgData name="David Hawthorne" userId="9214d2ed-97a9-45dc-9467-aae03b955248" providerId="ADAL" clId="{9FA2E80E-F43E-4099-952D-FB7DF180F425}" dt="2024-08-13T12:33:57.143" v="487" actId="26606"/>
          <ac:grpSpMkLst>
            <pc:docMk/>
            <pc:sldMk cId="2349523222" sldId="265"/>
            <ac:grpSpMk id="12" creationId="{968B60ED-12A6-4E8F-BEC0-51C848293D90}"/>
          </ac:grpSpMkLst>
        </pc:grpChg>
        <pc:graphicFrameChg chg="mod modGraphic">
          <ac:chgData name="David Hawthorne" userId="9214d2ed-97a9-45dc-9467-aae03b955248" providerId="ADAL" clId="{9FA2E80E-F43E-4099-952D-FB7DF180F425}" dt="2024-08-13T12:44:00.357" v="647"/>
          <ac:graphicFrameMkLst>
            <pc:docMk/>
            <pc:sldMk cId="2349523222" sldId="265"/>
            <ac:graphicFrameMk id="5" creationId="{E4DD18B1-8160-63C8-4E90-A8FB8B4D38F9}"/>
          </ac:graphicFrameMkLst>
        </pc:graphicFrameChg>
      </pc:sldChg>
      <pc:sldChg chg="addSp delSp modSp mod ord setBg delDesignElem modNotesTx">
        <pc:chgData name="David Hawthorne" userId="9214d2ed-97a9-45dc-9467-aae03b955248" providerId="ADAL" clId="{9FA2E80E-F43E-4099-952D-FB7DF180F425}" dt="2024-08-16T21:33:08.789" v="6739"/>
        <pc:sldMkLst>
          <pc:docMk/>
          <pc:sldMk cId="526384764" sldId="266"/>
        </pc:sldMkLst>
        <pc:spChg chg="del mod">
          <ac:chgData name="David Hawthorne" userId="9214d2ed-97a9-45dc-9467-aae03b955248" providerId="ADAL" clId="{9FA2E80E-F43E-4099-952D-FB7DF180F425}" dt="2024-08-13T12:41:59.937" v="589" actId="478"/>
          <ac:spMkLst>
            <pc:docMk/>
            <pc:sldMk cId="526384764" sldId="266"/>
            <ac:spMk id="2" creationId="{CD4C44DC-1308-E85D-73EC-EE0A4C6DC295}"/>
          </ac:spMkLst>
        </pc:spChg>
        <pc:spChg chg="add mod">
          <ac:chgData name="David Hawthorne" userId="9214d2ed-97a9-45dc-9467-aae03b955248" providerId="ADAL" clId="{9FA2E80E-F43E-4099-952D-FB7DF180F425}" dt="2024-08-16T21:33:08.789" v="6739"/>
          <ac:spMkLst>
            <pc:docMk/>
            <pc:sldMk cId="526384764" sldId="266"/>
            <ac:spMk id="3" creationId="{A8401A27-E534-23D5-E789-EC56F126B61D}"/>
          </ac:spMkLst>
        </pc:spChg>
        <pc:spChg chg="add mod">
          <ac:chgData name="David Hawthorne" userId="9214d2ed-97a9-45dc-9467-aae03b955248" providerId="ADAL" clId="{9FA2E80E-F43E-4099-952D-FB7DF180F425}" dt="2024-08-15T17:23:11.221" v="3369" actId="27636"/>
          <ac:spMkLst>
            <pc:docMk/>
            <pc:sldMk cId="526384764" sldId="266"/>
            <ac:spMk id="4" creationId="{2B4CB2E4-F913-8B42-C466-F429881FB16A}"/>
          </ac:spMkLst>
        </pc:spChg>
        <pc:spChg chg="add del">
          <ac:chgData name="David Hawthorne" userId="9214d2ed-97a9-45dc-9467-aae03b955248" providerId="ADAL" clId="{9FA2E80E-F43E-4099-952D-FB7DF180F425}" dt="2024-08-14T12:32:07.673" v="1257"/>
          <ac:spMkLst>
            <pc:docMk/>
            <pc:sldMk cId="526384764" sldId="266"/>
            <ac:spMk id="7" creationId="{955A2079-FA98-4876-80F0-72364A7D2EA4}"/>
          </ac:spMkLst>
        </pc:spChg>
        <pc:spChg chg="del">
          <ac:chgData name="David Hawthorne" userId="9214d2ed-97a9-45dc-9467-aae03b955248" providerId="ADAL" clId="{9FA2E80E-F43E-4099-952D-FB7DF180F425}" dt="2024-08-13T12:26:28.524" v="358" actId="26606"/>
          <ac:spMkLst>
            <pc:docMk/>
            <pc:sldMk cId="526384764" sldId="266"/>
            <ac:spMk id="9" creationId="{BACC6370-2D7E-4714-9D71-7542949D7D5D}"/>
          </ac:spMkLst>
        </pc:spChg>
        <pc:spChg chg="add del">
          <ac:chgData name="David Hawthorne" userId="9214d2ed-97a9-45dc-9467-aae03b955248" providerId="ADAL" clId="{9FA2E80E-F43E-4099-952D-FB7DF180F425}" dt="2024-08-13T12:33:27.473" v="480" actId="26606"/>
          <ac:spMkLst>
            <pc:docMk/>
            <pc:sldMk cId="526384764" sldId="266"/>
            <ac:spMk id="10" creationId="{5628E5CB-913B-4378-97CE-18C9F6410C53}"/>
          </ac:spMkLst>
        </pc:spChg>
        <pc:spChg chg="del">
          <ac:chgData name="David Hawthorne" userId="9214d2ed-97a9-45dc-9467-aae03b955248" providerId="ADAL" clId="{9FA2E80E-F43E-4099-952D-FB7DF180F425}" dt="2024-08-13T12:26:28.524" v="358" actId="26606"/>
          <ac:spMkLst>
            <pc:docMk/>
            <pc:sldMk cId="526384764" sldId="266"/>
            <ac:spMk id="11" creationId="{F68B3F68-107C-434F-AA38-110D5EA91B85}"/>
          </ac:spMkLst>
        </pc:spChg>
        <pc:spChg chg="del">
          <ac:chgData name="David Hawthorne" userId="9214d2ed-97a9-45dc-9467-aae03b955248" providerId="ADAL" clId="{9FA2E80E-F43E-4099-952D-FB7DF180F425}" dt="2024-08-13T12:26:28.524" v="358" actId="26606"/>
          <ac:spMkLst>
            <pc:docMk/>
            <pc:sldMk cId="526384764" sldId="266"/>
            <ac:spMk id="13" creationId="{AAD0DBB9-1A4B-4391-81D4-CB19F9AB918A}"/>
          </ac:spMkLst>
        </pc:spChg>
        <pc:spChg chg="del">
          <ac:chgData name="David Hawthorne" userId="9214d2ed-97a9-45dc-9467-aae03b955248" providerId="ADAL" clId="{9FA2E80E-F43E-4099-952D-FB7DF180F425}" dt="2024-08-13T12:26:28.524" v="358" actId="26606"/>
          <ac:spMkLst>
            <pc:docMk/>
            <pc:sldMk cId="526384764" sldId="266"/>
            <ac:spMk id="15" creationId="{063BBA22-50EA-4C4D-BE05-F1CE4E63AA56}"/>
          </ac:spMkLst>
        </pc:spChg>
        <pc:spChg chg="add del">
          <ac:chgData name="David Hawthorne" userId="9214d2ed-97a9-45dc-9467-aae03b955248" providerId="ADAL" clId="{9FA2E80E-F43E-4099-952D-FB7DF180F425}" dt="2024-08-13T12:27:04.235" v="370"/>
          <ac:spMkLst>
            <pc:docMk/>
            <pc:sldMk cId="526384764" sldId="266"/>
            <ac:spMk id="20" creationId="{2E442304-DDBD-4F7B-8017-36BCC863FB40}"/>
          </ac:spMkLst>
        </pc:spChg>
        <pc:spChg chg="add del">
          <ac:chgData name="David Hawthorne" userId="9214d2ed-97a9-45dc-9467-aae03b955248" providerId="ADAL" clId="{9FA2E80E-F43E-4099-952D-FB7DF180F425}" dt="2024-08-13T12:27:04.235" v="370"/>
          <ac:spMkLst>
            <pc:docMk/>
            <pc:sldMk cId="526384764" sldId="266"/>
            <ac:spMk id="22" creationId="{5E107275-3853-46FD-A241-DE4355A42675}"/>
          </ac:spMkLst>
        </pc:spChg>
        <pc:graphicFrameChg chg="mod ord modGraphic">
          <ac:chgData name="David Hawthorne" userId="9214d2ed-97a9-45dc-9467-aae03b955248" providerId="ADAL" clId="{9FA2E80E-F43E-4099-952D-FB7DF180F425}" dt="2024-08-13T12:46:51.587" v="780" actId="478"/>
          <ac:graphicFrameMkLst>
            <pc:docMk/>
            <pc:sldMk cId="526384764" sldId="266"/>
            <ac:graphicFrameMk id="5" creationId="{E4DD18B1-8160-63C8-4E90-A8FB8B4D38F9}"/>
          </ac:graphicFrameMkLst>
        </pc:graphicFrameChg>
        <pc:picChg chg="add mod">
          <ac:chgData name="David Hawthorne" userId="9214d2ed-97a9-45dc-9467-aae03b955248" providerId="ADAL" clId="{9FA2E80E-F43E-4099-952D-FB7DF180F425}" dt="2024-08-15T16:47:43.872" v="2898" actId="1076"/>
          <ac:picMkLst>
            <pc:docMk/>
            <pc:sldMk cId="526384764" sldId="266"/>
            <ac:picMk id="2" creationId="{037FD6F8-891C-D496-D84B-BF4D8DB3433D}"/>
          </ac:picMkLst>
        </pc:picChg>
      </pc:sldChg>
      <pc:sldChg chg="modSp del modAnim">
        <pc:chgData name="David Hawthorne" userId="9214d2ed-97a9-45dc-9467-aae03b955248" providerId="ADAL" clId="{9FA2E80E-F43E-4099-952D-FB7DF180F425}" dt="2024-08-15T17:24:42.924" v="3399" actId="47"/>
        <pc:sldMkLst>
          <pc:docMk/>
          <pc:sldMk cId="4100394732" sldId="267"/>
        </pc:sldMkLst>
        <pc:spChg chg="mod">
          <ac:chgData name="David Hawthorne" userId="9214d2ed-97a9-45dc-9467-aae03b955248" providerId="ADAL" clId="{9FA2E80E-F43E-4099-952D-FB7DF180F425}" dt="2024-08-15T17:23:57.243" v="3389"/>
          <ac:spMkLst>
            <pc:docMk/>
            <pc:sldMk cId="4100394732" sldId="267"/>
            <ac:spMk id="2" creationId="{C7D39B2C-AF43-4206-D4B7-A9A82D91DC37}"/>
          </ac:spMkLst>
        </pc:spChg>
      </pc:sldChg>
      <pc:sldChg chg="addSp delSp modSp mod ord setBg modNotesTx">
        <pc:chgData name="David Hawthorne" userId="9214d2ed-97a9-45dc-9467-aae03b955248" providerId="ADAL" clId="{9FA2E80E-F43E-4099-952D-FB7DF180F425}" dt="2024-08-16T21:32:28.684" v="6729"/>
        <pc:sldMkLst>
          <pc:docMk/>
          <pc:sldMk cId="2355756618" sldId="269"/>
        </pc:sldMkLst>
        <pc:spChg chg="mod">
          <ac:chgData name="David Hawthorne" userId="9214d2ed-97a9-45dc-9467-aae03b955248" providerId="ADAL" clId="{9FA2E80E-F43E-4099-952D-FB7DF180F425}" dt="2024-08-15T16:34:51.818" v="2475" actId="1076"/>
          <ac:spMkLst>
            <pc:docMk/>
            <pc:sldMk cId="2355756618" sldId="269"/>
            <ac:spMk id="2" creationId="{68439502-57F2-C5A4-9E5F-EDA37BCCEAB6}"/>
          </ac:spMkLst>
        </pc:spChg>
        <pc:spChg chg="del mod">
          <ac:chgData name="David Hawthorne" userId="9214d2ed-97a9-45dc-9467-aae03b955248" providerId="ADAL" clId="{9FA2E80E-F43E-4099-952D-FB7DF180F425}" dt="2024-08-15T16:34:31.778" v="2472" actId="26606"/>
          <ac:spMkLst>
            <pc:docMk/>
            <pc:sldMk cId="2355756618" sldId="269"/>
            <ac:spMk id="3" creationId="{627A844D-4F66-E28C-793E-B84288A60E86}"/>
          </ac:spMkLst>
        </pc:spChg>
        <pc:spChg chg="add mod">
          <ac:chgData name="David Hawthorne" userId="9214d2ed-97a9-45dc-9467-aae03b955248" providerId="ADAL" clId="{9FA2E80E-F43E-4099-952D-FB7DF180F425}" dt="2024-08-16T21:32:28.684" v="6729"/>
          <ac:spMkLst>
            <pc:docMk/>
            <pc:sldMk cId="2355756618" sldId="269"/>
            <ac:spMk id="3" creationId="{BC690725-11EC-1252-B210-75719E4995B1}"/>
          </ac:spMkLst>
        </pc:spChg>
        <pc:picChg chg="add">
          <ac:chgData name="David Hawthorne" userId="9214d2ed-97a9-45dc-9467-aae03b955248" providerId="ADAL" clId="{9FA2E80E-F43E-4099-952D-FB7DF180F425}" dt="2024-08-15T16:34:31.778" v="2472" actId="26606"/>
          <ac:picMkLst>
            <pc:docMk/>
            <pc:sldMk cId="2355756618" sldId="269"/>
            <ac:picMk id="5" creationId="{99D8B314-AAC6-7D2D-C00A-70EC28F34F82}"/>
          </ac:picMkLst>
        </pc:picChg>
      </pc:sldChg>
      <pc:sldChg chg="addSp delSp modSp mod ord setBg delAnim modAnim delDesignElem">
        <pc:chgData name="David Hawthorne" userId="9214d2ed-97a9-45dc-9467-aae03b955248" providerId="ADAL" clId="{9FA2E80E-F43E-4099-952D-FB7DF180F425}" dt="2024-08-16T21:33:12.408" v="6740"/>
        <pc:sldMkLst>
          <pc:docMk/>
          <pc:sldMk cId="726342042" sldId="270"/>
        </pc:sldMkLst>
        <pc:spChg chg="mod">
          <ac:chgData name="David Hawthorne" userId="9214d2ed-97a9-45dc-9467-aae03b955248" providerId="ADAL" clId="{9FA2E80E-F43E-4099-952D-FB7DF180F425}" dt="2024-08-16T21:24:19.779" v="6419" actId="20577"/>
          <ac:spMkLst>
            <pc:docMk/>
            <pc:sldMk cId="726342042" sldId="270"/>
            <ac:spMk id="2" creationId="{78FAB2E0-31D7-0ED4-75EE-BBE5EBD502B5}"/>
          </ac:spMkLst>
        </pc:spChg>
        <pc:spChg chg="add del mod">
          <ac:chgData name="David Hawthorne" userId="9214d2ed-97a9-45dc-9467-aae03b955248" providerId="ADAL" clId="{9FA2E80E-F43E-4099-952D-FB7DF180F425}" dt="2024-08-15T17:27:57.823" v="3490" actId="26606"/>
          <ac:spMkLst>
            <pc:docMk/>
            <pc:sldMk cId="726342042" sldId="270"/>
            <ac:spMk id="3" creationId="{3F02F891-AFF0-3B3F-FCB5-D79D12EC268D}"/>
          </ac:spMkLst>
        </pc:spChg>
        <pc:spChg chg="add mod">
          <ac:chgData name="David Hawthorne" userId="9214d2ed-97a9-45dc-9467-aae03b955248" providerId="ADAL" clId="{9FA2E80E-F43E-4099-952D-FB7DF180F425}" dt="2024-08-16T21:33:12.408" v="6740"/>
          <ac:spMkLst>
            <pc:docMk/>
            <pc:sldMk cId="726342042" sldId="270"/>
            <ac:spMk id="3" creationId="{CF5E6176-3B59-A51C-3F7B-DABF6798DB3B}"/>
          </ac:spMkLst>
        </pc:spChg>
        <pc:spChg chg="add del mod">
          <ac:chgData name="David Hawthorne" userId="9214d2ed-97a9-45dc-9467-aae03b955248" providerId="ADAL" clId="{9FA2E80E-F43E-4099-952D-FB7DF180F425}" dt="2024-08-15T17:28:29.086" v="3493" actId="1032"/>
          <ac:spMkLst>
            <pc:docMk/>
            <pc:sldMk cId="726342042" sldId="270"/>
            <ac:spMk id="6" creationId="{58AD50A0-27D5-E777-524B-6F9BE8621709}"/>
          </ac:spMkLst>
        </pc:spChg>
        <pc:spChg chg="add del mod">
          <ac:chgData name="David Hawthorne" userId="9214d2ed-97a9-45dc-9467-aae03b955248" providerId="ADAL" clId="{9FA2E80E-F43E-4099-952D-FB7DF180F425}" dt="2024-08-15T17:41:28.335" v="3861" actId="478"/>
          <ac:spMkLst>
            <pc:docMk/>
            <pc:sldMk cId="726342042" sldId="270"/>
            <ac:spMk id="8" creationId="{3B63ACCB-7A9E-ADB9-E0F0-E050A268F127}"/>
          </ac:spMkLst>
        </pc:spChg>
        <pc:spChg chg="add del">
          <ac:chgData name="David Hawthorne" userId="9214d2ed-97a9-45dc-9467-aae03b955248" providerId="ADAL" clId="{9FA2E80E-F43E-4099-952D-FB7DF180F425}" dt="2024-08-15T17:27:54.515" v="3487" actId="26606"/>
          <ac:spMkLst>
            <pc:docMk/>
            <pc:sldMk cId="726342042" sldId="270"/>
            <ac:spMk id="9" creationId="{619B3503-D505-49AA-97C1-B299D58DB436}"/>
          </ac:spMkLst>
        </pc:spChg>
        <pc:spChg chg="add del mod">
          <ac:chgData name="David Hawthorne" userId="9214d2ed-97a9-45dc-9467-aae03b955248" providerId="ADAL" clId="{9FA2E80E-F43E-4099-952D-FB7DF180F425}" dt="2024-08-15T17:45:10.925" v="3901" actId="478"/>
          <ac:spMkLst>
            <pc:docMk/>
            <pc:sldMk cId="726342042" sldId="270"/>
            <ac:spMk id="10" creationId="{3A981059-CE5B-B47D-8262-1EED9FCC3F36}"/>
          </ac:spMkLst>
        </pc:spChg>
        <pc:spChg chg="add del">
          <ac:chgData name="David Hawthorne" userId="9214d2ed-97a9-45dc-9467-aae03b955248" providerId="ADAL" clId="{9FA2E80E-F43E-4099-952D-FB7DF180F425}" dt="2024-08-15T17:27:54.515" v="3487" actId="26606"/>
          <ac:spMkLst>
            <pc:docMk/>
            <pc:sldMk cId="726342042" sldId="270"/>
            <ac:spMk id="11" creationId="{E39A2319-946A-4C65-9B7C-1F86E9B1B57C}"/>
          </ac:spMkLst>
        </pc:spChg>
        <pc:spChg chg="add del">
          <ac:chgData name="David Hawthorne" userId="9214d2ed-97a9-45dc-9467-aae03b955248" providerId="ADAL" clId="{9FA2E80E-F43E-4099-952D-FB7DF180F425}" dt="2024-08-15T17:35:09.972" v="3799" actId="26606"/>
          <ac:spMkLst>
            <pc:docMk/>
            <pc:sldMk cId="726342042" sldId="270"/>
            <ac:spMk id="12" creationId="{BA2ED4A3-DC65-45F3-978E-FB4AFCD2371E}"/>
          </ac:spMkLst>
        </pc:spChg>
        <pc:spChg chg="add del">
          <ac:chgData name="David Hawthorne" userId="9214d2ed-97a9-45dc-9467-aae03b955248" providerId="ADAL" clId="{9FA2E80E-F43E-4099-952D-FB7DF180F425}" dt="2024-08-15T17:35:09.972" v="3799" actId="26606"/>
          <ac:spMkLst>
            <pc:docMk/>
            <pc:sldMk cId="726342042" sldId="270"/>
            <ac:spMk id="14" creationId="{D4ACDFF9-6F4F-44AB-88A8-B2C9E674D3B3}"/>
          </ac:spMkLst>
        </pc:spChg>
        <pc:spChg chg="add mod">
          <ac:chgData name="David Hawthorne" userId="9214d2ed-97a9-45dc-9467-aae03b955248" providerId="ADAL" clId="{9FA2E80E-F43E-4099-952D-FB7DF180F425}" dt="2024-08-15T17:45:02.852" v="3899"/>
          <ac:spMkLst>
            <pc:docMk/>
            <pc:sldMk cId="726342042" sldId="270"/>
            <ac:spMk id="16" creationId="{3042E24C-D88D-4DB2-6764-34FB54804D8D}"/>
          </ac:spMkLst>
        </pc:spChg>
        <pc:spChg chg="add mod">
          <ac:chgData name="David Hawthorne" userId="9214d2ed-97a9-45dc-9467-aae03b955248" providerId="ADAL" clId="{9FA2E80E-F43E-4099-952D-FB7DF180F425}" dt="2024-08-15T17:46:34.743" v="4000" actId="20577"/>
          <ac:spMkLst>
            <pc:docMk/>
            <pc:sldMk cId="726342042" sldId="270"/>
            <ac:spMk id="17" creationId="{A2A960EF-38E1-F5F5-E4A7-4EFB0370938C}"/>
          </ac:spMkLst>
        </pc:spChg>
        <pc:spChg chg="add del">
          <ac:chgData name="David Hawthorne" userId="9214d2ed-97a9-45dc-9467-aae03b955248" providerId="ADAL" clId="{9FA2E80E-F43E-4099-952D-FB7DF180F425}" dt="2024-08-15T17:41:35.948" v="3862" actId="26606"/>
          <ac:spMkLst>
            <pc:docMk/>
            <pc:sldMk cId="726342042" sldId="270"/>
            <ac:spMk id="19" creationId="{619B3503-D505-49AA-97C1-B299D58DB436}"/>
          </ac:spMkLst>
        </pc:spChg>
        <pc:spChg chg="add mod">
          <ac:chgData name="David Hawthorne" userId="9214d2ed-97a9-45dc-9467-aae03b955248" providerId="ADAL" clId="{9FA2E80E-F43E-4099-952D-FB7DF180F425}" dt="2024-08-15T17:47:04.894" v="4022" actId="20577"/>
          <ac:spMkLst>
            <pc:docMk/>
            <pc:sldMk cId="726342042" sldId="270"/>
            <ac:spMk id="20" creationId="{D5A08608-53F8-A122-80F3-8EDA612D51FB}"/>
          </ac:spMkLst>
        </pc:spChg>
        <pc:spChg chg="add del">
          <ac:chgData name="David Hawthorne" userId="9214d2ed-97a9-45dc-9467-aae03b955248" providerId="ADAL" clId="{9FA2E80E-F43E-4099-952D-FB7DF180F425}" dt="2024-08-15T17:41:35.948" v="3862" actId="26606"/>
          <ac:spMkLst>
            <pc:docMk/>
            <pc:sldMk cId="726342042" sldId="270"/>
            <ac:spMk id="21" creationId="{E39A2319-946A-4C65-9B7C-1F86E9B1B57C}"/>
          </ac:spMkLst>
        </pc:spChg>
        <pc:spChg chg="add del">
          <ac:chgData name="David Hawthorne" userId="9214d2ed-97a9-45dc-9467-aae03b955248" providerId="ADAL" clId="{9FA2E80E-F43E-4099-952D-FB7DF180F425}" dt="2024-08-15T17:46:50.875" v="4003"/>
          <ac:spMkLst>
            <pc:docMk/>
            <pc:sldMk cId="726342042" sldId="270"/>
            <ac:spMk id="26" creationId="{619B3503-D505-49AA-97C1-B299D58DB436}"/>
          </ac:spMkLst>
        </pc:spChg>
        <pc:spChg chg="add del">
          <ac:chgData name="David Hawthorne" userId="9214d2ed-97a9-45dc-9467-aae03b955248" providerId="ADAL" clId="{9FA2E80E-F43E-4099-952D-FB7DF180F425}" dt="2024-08-15T17:46:50.875" v="4003"/>
          <ac:spMkLst>
            <pc:docMk/>
            <pc:sldMk cId="726342042" sldId="270"/>
            <ac:spMk id="28" creationId="{E39A2319-946A-4C65-9B7C-1F86E9B1B57C}"/>
          </ac:spMkLst>
        </pc:spChg>
        <pc:graphicFrameChg chg="add del">
          <ac:chgData name="David Hawthorne" userId="9214d2ed-97a9-45dc-9467-aae03b955248" providerId="ADAL" clId="{9FA2E80E-F43E-4099-952D-FB7DF180F425}" dt="2024-08-15T17:27:54.515" v="3487" actId="26606"/>
          <ac:graphicFrameMkLst>
            <pc:docMk/>
            <pc:sldMk cId="726342042" sldId="270"/>
            <ac:graphicFrameMk id="5" creationId="{FFAB6914-9101-6770-3F41-AC73E42808F3}"/>
          </ac:graphicFrameMkLst>
        </pc:graphicFrameChg>
        <pc:graphicFrameChg chg="add del mod modGraphic">
          <ac:chgData name="David Hawthorne" userId="9214d2ed-97a9-45dc-9467-aae03b955248" providerId="ADAL" clId="{9FA2E80E-F43E-4099-952D-FB7DF180F425}" dt="2024-08-15T17:46:57.708" v="4004" actId="478"/>
          <ac:graphicFrameMkLst>
            <pc:docMk/>
            <pc:sldMk cId="726342042" sldId="270"/>
            <ac:graphicFrameMk id="7" creationId="{E2644AAC-0EE7-BB05-B999-DAD89EF9F143}"/>
          </ac:graphicFrameMkLst>
        </pc:graphicFrameChg>
        <pc:graphicFrameChg chg="add del">
          <ac:chgData name="David Hawthorne" userId="9214d2ed-97a9-45dc-9467-aae03b955248" providerId="ADAL" clId="{9FA2E80E-F43E-4099-952D-FB7DF180F425}" dt="2024-08-15T17:27:57.809" v="3489" actId="26606"/>
          <ac:graphicFrameMkLst>
            <pc:docMk/>
            <pc:sldMk cId="726342042" sldId="270"/>
            <ac:graphicFrameMk id="13" creationId="{468CFDDC-F31C-4D1D-BA5A-948C226ED0F6}"/>
          </ac:graphicFrameMkLst>
        </pc:graphicFrameChg>
        <pc:graphicFrameChg chg="add del mod">
          <ac:chgData name="David Hawthorne" userId="9214d2ed-97a9-45dc-9467-aae03b955248" providerId="ADAL" clId="{9FA2E80E-F43E-4099-952D-FB7DF180F425}" dt="2024-08-15T17:28:16.703" v="3492" actId="478"/>
          <ac:graphicFrameMkLst>
            <pc:docMk/>
            <pc:sldMk cId="726342042" sldId="270"/>
            <ac:graphicFrameMk id="15" creationId="{E06AD79E-D5CE-4D54-4F2D-230A354B1310}"/>
          </ac:graphicFrameMkLst>
        </pc:graphicFrameChg>
      </pc:sldChg>
      <pc:sldChg chg="addSp delSp modSp mod setBg modAnim delDesignElem">
        <pc:chgData name="David Hawthorne" userId="9214d2ed-97a9-45dc-9467-aae03b955248" providerId="ADAL" clId="{9FA2E80E-F43E-4099-952D-FB7DF180F425}" dt="2024-08-16T21:33:14.299" v="6741"/>
        <pc:sldMkLst>
          <pc:docMk/>
          <pc:sldMk cId="820318114" sldId="271"/>
        </pc:sldMkLst>
        <pc:spChg chg="mod">
          <ac:chgData name="David Hawthorne" userId="9214d2ed-97a9-45dc-9467-aae03b955248" providerId="ADAL" clId="{9FA2E80E-F43E-4099-952D-FB7DF180F425}" dt="2024-08-16T13:23:59.344" v="5117" actId="26606"/>
          <ac:spMkLst>
            <pc:docMk/>
            <pc:sldMk cId="820318114" sldId="271"/>
            <ac:spMk id="2" creationId="{F19C82A2-C064-7F43-BDC4-FDF554B1E328}"/>
          </ac:spMkLst>
        </pc:spChg>
        <pc:spChg chg="mod ord">
          <ac:chgData name="David Hawthorne" userId="9214d2ed-97a9-45dc-9467-aae03b955248" providerId="ADAL" clId="{9FA2E80E-F43E-4099-952D-FB7DF180F425}" dt="2024-08-16T13:23:59.344" v="5117" actId="26606"/>
          <ac:spMkLst>
            <pc:docMk/>
            <pc:sldMk cId="820318114" sldId="271"/>
            <ac:spMk id="3" creationId="{18AE776C-B690-8A51-92D6-687CE263C275}"/>
          </ac:spMkLst>
        </pc:spChg>
        <pc:spChg chg="add mod">
          <ac:chgData name="David Hawthorne" userId="9214d2ed-97a9-45dc-9467-aae03b955248" providerId="ADAL" clId="{9FA2E80E-F43E-4099-952D-FB7DF180F425}" dt="2024-08-16T21:33:14.299" v="6741"/>
          <ac:spMkLst>
            <pc:docMk/>
            <pc:sldMk cId="820318114" sldId="271"/>
            <ac:spMk id="4" creationId="{B1EBE1B9-EF05-864E-04D5-D70691450AAC}"/>
          </ac:spMkLst>
        </pc:spChg>
        <pc:spChg chg="add del">
          <ac:chgData name="David Hawthorne" userId="9214d2ed-97a9-45dc-9467-aae03b955248" providerId="ADAL" clId="{9FA2E80E-F43E-4099-952D-FB7DF180F425}" dt="2024-08-16T13:23:59.336" v="5116" actId="26606"/>
          <ac:spMkLst>
            <pc:docMk/>
            <pc:sldMk cId="820318114" sldId="271"/>
            <ac:spMk id="4103" creationId="{EBE49024-1142-44B2-ADCE-4BC7EC2399DC}"/>
          </ac:spMkLst>
        </pc:spChg>
        <pc:spChg chg="add del">
          <ac:chgData name="David Hawthorne" userId="9214d2ed-97a9-45dc-9467-aae03b955248" providerId="ADAL" clId="{9FA2E80E-F43E-4099-952D-FB7DF180F425}" dt="2024-08-16T13:23:59.336" v="5116" actId="26606"/>
          <ac:spMkLst>
            <pc:docMk/>
            <pc:sldMk cId="820318114" sldId="271"/>
            <ac:spMk id="4105" creationId="{54D32B87-54C0-481E-88AE-0B45882D6482}"/>
          </ac:spMkLst>
        </pc:spChg>
        <pc:spChg chg="add">
          <ac:chgData name="David Hawthorne" userId="9214d2ed-97a9-45dc-9467-aae03b955248" providerId="ADAL" clId="{9FA2E80E-F43E-4099-952D-FB7DF180F425}" dt="2024-08-16T13:23:59.344" v="5117" actId="26606"/>
          <ac:spMkLst>
            <pc:docMk/>
            <pc:sldMk cId="820318114" sldId="271"/>
            <ac:spMk id="4107" creationId="{D2A43A77-DE8F-41BD-950B-368CBC55ED28}"/>
          </ac:spMkLst>
        </pc:spChg>
        <pc:spChg chg="del">
          <ac:chgData name="David Hawthorne" userId="9214d2ed-97a9-45dc-9467-aae03b955248" providerId="ADAL" clId="{9FA2E80E-F43E-4099-952D-FB7DF180F425}" dt="2024-08-16T12:57:40.876" v="4472"/>
          <ac:spMkLst>
            <pc:docMk/>
            <pc:sldMk cId="820318114" sldId="271"/>
            <ac:spMk id="4110" creationId="{6A0C4259-D617-466A-BF34-15B2EC7CC13C}"/>
          </ac:spMkLst>
        </pc:spChg>
        <pc:spChg chg="del">
          <ac:chgData name="David Hawthorne" userId="9214d2ed-97a9-45dc-9467-aae03b955248" providerId="ADAL" clId="{9FA2E80E-F43E-4099-952D-FB7DF180F425}" dt="2024-08-16T12:57:40.876" v="4472"/>
          <ac:spMkLst>
            <pc:docMk/>
            <pc:sldMk cId="820318114" sldId="271"/>
            <ac:spMk id="4112" creationId="{EA4C7B77-900B-4FEC-88F1-D511402DF272}"/>
          </ac:spMkLst>
        </pc:spChg>
        <pc:spChg chg="del">
          <ac:chgData name="David Hawthorne" userId="9214d2ed-97a9-45dc-9467-aae03b955248" providerId="ADAL" clId="{9FA2E80E-F43E-4099-952D-FB7DF180F425}" dt="2024-08-13T12:27:04.235" v="370"/>
          <ac:spMkLst>
            <pc:docMk/>
            <pc:sldMk cId="820318114" sldId="271"/>
            <ac:spMk id="4116" creationId="{D55CA618-78A6-47F6-B865-E9315164FB49}"/>
          </ac:spMkLst>
        </pc:spChg>
        <pc:spChg chg="del">
          <ac:chgData name="David Hawthorne" userId="9214d2ed-97a9-45dc-9467-aae03b955248" providerId="ADAL" clId="{9FA2E80E-F43E-4099-952D-FB7DF180F425}" dt="2024-08-13T12:27:04.235" v="370"/>
          <ac:spMkLst>
            <pc:docMk/>
            <pc:sldMk cId="820318114" sldId="271"/>
            <ac:spMk id="4122" creationId="{8ED94938-268E-4C0A-A08A-B3980C78BAEB}"/>
          </ac:spMkLst>
        </pc:spChg>
        <pc:grpChg chg="del">
          <ac:chgData name="David Hawthorne" userId="9214d2ed-97a9-45dc-9467-aae03b955248" providerId="ADAL" clId="{9FA2E80E-F43E-4099-952D-FB7DF180F425}" dt="2024-08-13T12:27:04.235" v="370"/>
          <ac:grpSpMkLst>
            <pc:docMk/>
            <pc:sldMk cId="820318114" sldId="271"/>
            <ac:grpSpMk id="4118" creationId="{B83D307E-DF68-43F8-97CE-0AAE950A7129}"/>
          </ac:grpSpMkLst>
        </pc:grpChg>
        <pc:picChg chg="mod ord">
          <ac:chgData name="David Hawthorne" userId="9214d2ed-97a9-45dc-9467-aae03b955248" providerId="ADAL" clId="{9FA2E80E-F43E-4099-952D-FB7DF180F425}" dt="2024-08-16T13:23:59.344" v="5117" actId="26606"/>
          <ac:picMkLst>
            <pc:docMk/>
            <pc:sldMk cId="820318114" sldId="271"/>
            <ac:picMk id="8" creationId="{A55DC63E-0C73-905F-3A3B-62DAAAD39BC6}"/>
          </ac:picMkLst>
        </pc:picChg>
        <pc:picChg chg="mod ord">
          <ac:chgData name="David Hawthorne" userId="9214d2ed-97a9-45dc-9467-aae03b955248" providerId="ADAL" clId="{9FA2E80E-F43E-4099-952D-FB7DF180F425}" dt="2024-08-16T13:23:59.344" v="5117" actId="26606"/>
          <ac:picMkLst>
            <pc:docMk/>
            <pc:sldMk cId="820318114" sldId="271"/>
            <ac:picMk id="4098" creationId="{73F0FC8E-6F11-F53A-89F1-7B3ED40B6F85}"/>
          </ac:picMkLst>
        </pc:picChg>
      </pc:sldChg>
      <pc:sldChg chg="addSp delSp modSp mod ord setBg delDesignElem modNotesTx">
        <pc:chgData name="David Hawthorne" userId="9214d2ed-97a9-45dc-9467-aae03b955248" providerId="ADAL" clId="{9FA2E80E-F43E-4099-952D-FB7DF180F425}" dt="2024-08-16T21:32:57.579" v="6734"/>
        <pc:sldMkLst>
          <pc:docMk/>
          <pc:sldMk cId="1917665119" sldId="272"/>
        </pc:sldMkLst>
        <pc:spChg chg="add mod">
          <ac:chgData name="David Hawthorne" userId="9214d2ed-97a9-45dc-9467-aae03b955248" providerId="ADAL" clId="{9FA2E80E-F43E-4099-952D-FB7DF180F425}" dt="2024-08-16T21:32:57.579" v="6734"/>
          <ac:spMkLst>
            <pc:docMk/>
            <pc:sldMk cId="1917665119" sldId="272"/>
            <ac:spMk id="3" creationId="{FF68324B-5679-5219-FE28-27621509F9C7}"/>
          </ac:spMkLst>
        </pc:spChg>
        <pc:spChg chg="mod">
          <ac:chgData name="David Hawthorne" userId="9214d2ed-97a9-45dc-9467-aae03b955248" providerId="ADAL" clId="{9FA2E80E-F43E-4099-952D-FB7DF180F425}" dt="2024-08-13T12:24:10.467" v="304" actId="26606"/>
          <ac:spMkLst>
            <pc:docMk/>
            <pc:sldMk cId="1917665119" sldId="272"/>
            <ac:spMk id="4" creationId="{67FEC673-1396-F84D-9431-C2BFF09022B7}"/>
          </ac:spMkLst>
        </pc:spChg>
        <pc:spChg chg="del mod ord">
          <ac:chgData name="David Hawthorne" userId="9214d2ed-97a9-45dc-9467-aae03b955248" providerId="ADAL" clId="{9FA2E80E-F43E-4099-952D-FB7DF180F425}" dt="2024-08-16T15:17:58.032" v="5335"/>
          <ac:spMkLst>
            <pc:docMk/>
            <pc:sldMk cId="1917665119" sldId="272"/>
            <ac:spMk id="5145" creationId="{28D501BA-EDBE-8947-6174-CC1C118874B7}"/>
          </ac:spMkLst>
        </pc:spChg>
        <pc:spChg chg="del">
          <ac:chgData name="David Hawthorne" userId="9214d2ed-97a9-45dc-9467-aae03b955248" providerId="ADAL" clId="{9FA2E80E-F43E-4099-952D-FB7DF180F425}" dt="2024-08-13T12:20:27.816" v="291" actId="26606"/>
          <ac:spMkLst>
            <pc:docMk/>
            <pc:sldMk cId="1917665119" sldId="272"/>
            <ac:spMk id="5148" creationId="{99F1FFA9-D672-408C-9220-ADEEC6ABDD09}"/>
          </ac:spMkLst>
        </pc:spChg>
        <pc:spChg chg="add del">
          <ac:chgData name="David Hawthorne" userId="9214d2ed-97a9-45dc-9467-aae03b955248" providerId="ADAL" clId="{9FA2E80E-F43E-4099-952D-FB7DF180F425}" dt="2024-08-13T12:24:10.467" v="304" actId="26606"/>
          <ac:spMkLst>
            <pc:docMk/>
            <pc:sldMk cId="1917665119" sldId="272"/>
            <ac:spMk id="5153" creationId="{6ECA6DCB-B7E1-40A9-9524-540C6DA40B1B}"/>
          </ac:spMkLst>
        </pc:spChg>
        <pc:spChg chg="add del">
          <ac:chgData name="David Hawthorne" userId="9214d2ed-97a9-45dc-9467-aae03b955248" providerId="ADAL" clId="{9FA2E80E-F43E-4099-952D-FB7DF180F425}" dt="2024-08-13T12:24:10.467" v="304" actId="26606"/>
          <ac:spMkLst>
            <pc:docMk/>
            <pc:sldMk cId="1917665119" sldId="272"/>
            <ac:spMk id="5159" creationId="{3873B707-463F-40B0-8227-E8CC6C67EB25}"/>
          </ac:spMkLst>
        </pc:spChg>
        <pc:spChg chg="add del">
          <ac:chgData name="David Hawthorne" userId="9214d2ed-97a9-45dc-9467-aae03b955248" providerId="ADAL" clId="{9FA2E80E-F43E-4099-952D-FB7DF180F425}" dt="2024-08-13T12:24:10.467" v="304" actId="26606"/>
          <ac:spMkLst>
            <pc:docMk/>
            <pc:sldMk cId="1917665119" sldId="272"/>
            <ac:spMk id="5161" creationId="{C13237C8-E62C-4F0D-A318-BD6FB6C2D138}"/>
          </ac:spMkLst>
        </pc:spChg>
        <pc:spChg chg="add del">
          <ac:chgData name="David Hawthorne" userId="9214d2ed-97a9-45dc-9467-aae03b955248" providerId="ADAL" clId="{9FA2E80E-F43E-4099-952D-FB7DF180F425}" dt="2024-08-13T12:24:10.467" v="304" actId="26606"/>
          <ac:spMkLst>
            <pc:docMk/>
            <pc:sldMk cId="1917665119" sldId="272"/>
            <ac:spMk id="5163" creationId="{19C9EAEA-39D0-4B0E-A0EB-51E7B26740B1}"/>
          </ac:spMkLst>
        </pc:spChg>
        <pc:spChg chg="add del">
          <ac:chgData name="David Hawthorne" userId="9214d2ed-97a9-45dc-9467-aae03b955248" providerId="ADAL" clId="{9FA2E80E-F43E-4099-952D-FB7DF180F425}" dt="2024-08-13T12:24:10.467" v="304" actId="26606"/>
          <ac:spMkLst>
            <pc:docMk/>
            <pc:sldMk cId="1917665119" sldId="272"/>
            <ac:spMk id="5165" creationId="{8CB5D2D7-DF65-4E86-BFBA-FFB9B5ACEB64}"/>
          </ac:spMkLst>
        </pc:spChg>
        <pc:spChg chg="add del">
          <ac:chgData name="David Hawthorne" userId="9214d2ed-97a9-45dc-9467-aae03b955248" providerId="ADAL" clId="{9FA2E80E-F43E-4099-952D-FB7DF180F425}" dt="2024-08-13T12:23:58.433" v="301" actId="26606"/>
          <ac:spMkLst>
            <pc:docMk/>
            <pc:sldMk cId="1917665119" sldId="272"/>
            <ac:spMk id="5170" creationId="{6ECA6DCB-B7E1-40A9-9524-540C6DA40B1B}"/>
          </ac:spMkLst>
        </pc:spChg>
        <pc:spChg chg="add del">
          <ac:chgData name="David Hawthorne" userId="9214d2ed-97a9-45dc-9467-aae03b955248" providerId="ADAL" clId="{9FA2E80E-F43E-4099-952D-FB7DF180F425}" dt="2024-08-13T12:27:04.235" v="370"/>
          <ac:spMkLst>
            <pc:docMk/>
            <pc:sldMk cId="1917665119" sldId="272"/>
            <ac:spMk id="5174" creationId="{4F96EE13-2C4D-4262-812E-DDE5FC35F0AD}"/>
          </ac:spMkLst>
        </pc:spChg>
        <pc:spChg chg="add del">
          <ac:chgData name="David Hawthorne" userId="9214d2ed-97a9-45dc-9467-aae03b955248" providerId="ADAL" clId="{9FA2E80E-F43E-4099-952D-FB7DF180F425}" dt="2024-08-13T12:23:58.433" v="301" actId="26606"/>
          <ac:spMkLst>
            <pc:docMk/>
            <pc:sldMk cId="1917665119" sldId="272"/>
            <ac:spMk id="5176" creationId="{3873B707-463F-40B0-8227-E8CC6C67EB25}"/>
          </ac:spMkLst>
        </pc:spChg>
        <pc:spChg chg="add del">
          <ac:chgData name="David Hawthorne" userId="9214d2ed-97a9-45dc-9467-aae03b955248" providerId="ADAL" clId="{9FA2E80E-F43E-4099-952D-FB7DF180F425}" dt="2024-08-13T12:23:58.433" v="301" actId="26606"/>
          <ac:spMkLst>
            <pc:docMk/>
            <pc:sldMk cId="1917665119" sldId="272"/>
            <ac:spMk id="5178" creationId="{C13237C8-E62C-4F0D-A318-BD6FB6C2D138}"/>
          </ac:spMkLst>
        </pc:spChg>
        <pc:spChg chg="add del">
          <ac:chgData name="David Hawthorne" userId="9214d2ed-97a9-45dc-9467-aae03b955248" providerId="ADAL" clId="{9FA2E80E-F43E-4099-952D-FB7DF180F425}" dt="2024-08-13T12:23:58.433" v="301" actId="26606"/>
          <ac:spMkLst>
            <pc:docMk/>
            <pc:sldMk cId="1917665119" sldId="272"/>
            <ac:spMk id="5180" creationId="{19C9EAEA-39D0-4B0E-A0EB-51E7B26740B1}"/>
          </ac:spMkLst>
        </pc:spChg>
        <pc:spChg chg="add del">
          <ac:chgData name="David Hawthorne" userId="9214d2ed-97a9-45dc-9467-aae03b955248" providerId="ADAL" clId="{9FA2E80E-F43E-4099-952D-FB7DF180F425}" dt="2024-08-13T12:23:58.433" v="301" actId="26606"/>
          <ac:spMkLst>
            <pc:docMk/>
            <pc:sldMk cId="1917665119" sldId="272"/>
            <ac:spMk id="5182" creationId="{8CB5D2D7-DF65-4E86-BFBA-FFB9B5ACEB64}"/>
          </ac:spMkLst>
        </pc:spChg>
        <pc:spChg chg="add del">
          <ac:chgData name="David Hawthorne" userId="9214d2ed-97a9-45dc-9467-aae03b955248" providerId="ADAL" clId="{9FA2E80E-F43E-4099-952D-FB7DF180F425}" dt="2024-08-13T12:24:10.459" v="303" actId="26606"/>
          <ac:spMkLst>
            <pc:docMk/>
            <pc:sldMk cId="1917665119" sldId="272"/>
            <ac:spMk id="5184" creationId="{889AE703-9EC1-473D-8723-8E991E88520E}"/>
          </ac:spMkLst>
        </pc:spChg>
        <pc:spChg chg="add del">
          <ac:chgData name="David Hawthorne" userId="9214d2ed-97a9-45dc-9467-aae03b955248" providerId="ADAL" clId="{9FA2E80E-F43E-4099-952D-FB7DF180F425}" dt="2024-08-13T12:27:04.235" v="370"/>
          <ac:spMkLst>
            <pc:docMk/>
            <pc:sldMk cId="1917665119" sldId="272"/>
            <ac:spMk id="5186" creationId="{7A203437-703A-4E00-A8C0-91D328D6C7C7}"/>
          </ac:spMkLst>
        </pc:spChg>
        <pc:spChg chg="add del">
          <ac:chgData name="David Hawthorne" userId="9214d2ed-97a9-45dc-9467-aae03b955248" providerId="ADAL" clId="{9FA2E80E-F43E-4099-952D-FB7DF180F425}" dt="2024-08-13T12:27:04.235" v="370"/>
          <ac:spMkLst>
            <pc:docMk/>
            <pc:sldMk cId="1917665119" sldId="272"/>
            <ac:spMk id="5187" creationId="{CD84038B-4A56-439B-A184-79B2D4506692}"/>
          </ac:spMkLst>
        </pc:spChg>
        <pc:grpChg chg="add del">
          <ac:chgData name="David Hawthorne" userId="9214d2ed-97a9-45dc-9467-aae03b955248" providerId="ADAL" clId="{9FA2E80E-F43E-4099-952D-FB7DF180F425}" dt="2024-08-13T12:24:10.467" v="304" actId="26606"/>
          <ac:grpSpMkLst>
            <pc:docMk/>
            <pc:sldMk cId="1917665119" sldId="272"/>
            <ac:grpSpMk id="5155" creationId="{1DE889C7-FAD6-4397-98E2-05D503484459}"/>
          </ac:grpSpMkLst>
        </pc:grpChg>
        <pc:grpChg chg="add del">
          <ac:chgData name="David Hawthorne" userId="9214d2ed-97a9-45dc-9467-aae03b955248" providerId="ADAL" clId="{9FA2E80E-F43E-4099-952D-FB7DF180F425}" dt="2024-08-13T12:23:58.433" v="301" actId="26606"/>
          <ac:grpSpMkLst>
            <pc:docMk/>
            <pc:sldMk cId="1917665119" sldId="272"/>
            <ac:grpSpMk id="5172" creationId="{1DE889C7-FAD6-4397-98E2-05D503484459}"/>
          </ac:grpSpMkLst>
        </pc:grpChg>
        <pc:picChg chg="add mod ord">
          <ac:chgData name="David Hawthorne" userId="9214d2ed-97a9-45dc-9467-aae03b955248" providerId="ADAL" clId="{9FA2E80E-F43E-4099-952D-FB7DF180F425}" dt="2024-08-16T21:22:16.601" v="6384" actId="167"/>
          <ac:picMkLst>
            <pc:docMk/>
            <pc:sldMk cId="1917665119" sldId="272"/>
            <ac:picMk id="2" creationId="{E6AC7D02-0407-A083-BC6E-3F5E8CE58E2B}"/>
          </ac:picMkLst>
        </pc:picChg>
        <pc:picChg chg="add mod ord">
          <ac:chgData name="David Hawthorne" userId="9214d2ed-97a9-45dc-9467-aae03b955248" providerId="ADAL" clId="{9FA2E80E-F43E-4099-952D-FB7DF180F425}" dt="2024-08-13T12:24:10.467" v="304" actId="26606"/>
          <ac:picMkLst>
            <pc:docMk/>
            <pc:sldMk cId="1917665119" sldId="272"/>
            <ac:picMk id="12" creationId="{C2D9D850-0961-C4C5-B275-467E75151D28}"/>
          </ac:picMkLst>
        </pc:picChg>
        <pc:picChg chg="del mod ord">
          <ac:chgData name="David Hawthorne" userId="9214d2ed-97a9-45dc-9467-aae03b955248" providerId="ADAL" clId="{9FA2E80E-F43E-4099-952D-FB7DF180F425}" dt="2024-08-13T12:23:18.996" v="293" actId="478"/>
          <ac:picMkLst>
            <pc:docMk/>
            <pc:sldMk cId="1917665119" sldId="272"/>
            <ac:picMk id="5122" creationId="{6E6DE63D-24BB-07BE-5FB8-F07AC194ED85}"/>
          </ac:picMkLst>
        </pc:picChg>
        <pc:picChg chg="mod">
          <ac:chgData name="David Hawthorne" userId="9214d2ed-97a9-45dc-9467-aae03b955248" providerId="ADAL" clId="{9FA2E80E-F43E-4099-952D-FB7DF180F425}" dt="2024-08-16T21:22:07.319" v="6381" actId="14100"/>
          <ac:picMkLst>
            <pc:docMk/>
            <pc:sldMk cId="1917665119" sldId="272"/>
            <ac:picMk id="5124" creationId="{051E2B7C-58D8-2440-E846-8F8A465B6F3D}"/>
          </ac:picMkLst>
        </pc:picChg>
        <pc:picChg chg="add del mod">
          <ac:chgData name="David Hawthorne" userId="9214d2ed-97a9-45dc-9467-aae03b955248" providerId="ADAL" clId="{9FA2E80E-F43E-4099-952D-FB7DF180F425}" dt="2024-08-13T12:23:45.876" v="297" actId="478"/>
          <ac:picMkLst>
            <pc:docMk/>
            <pc:sldMk cId="1917665119" sldId="272"/>
            <ac:picMk id="5126" creationId="{B59FBD1F-7243-06D4-285E-8BF807B8A8DA}"/>
          </ac:picMkLst>
        </pc:picChg>
      </pc:sldChg>
      <pc:sldChg chg="addSp delSp modSp mod setBg modNotesTx">
        <pc:chgData name="David Hawthorne" userId="9214d2ed-97a9-45dc-9467-aae03b955248" providerId="ADAL" clId="{9FA2E80E-F43E-4099-952D-FB7DF180F425}" dt="2024-08-16T21:33:16.010" v="6742"/>
        <pc:sldMkLst>
          <pc:docMk/>
          <pc:sldMk cId="727728829" sldId="274"/>
        </pc:sldMkLst>
        <pc:spChg chg="add del mod">
          <ac:chgData name="David Hawthorne" userId="9214d2ed-97a9-45dc-9467-aae03b955248" providerId="ADAL" clId="{9FA2E80E-F43E-4099-952D-FB7DF180F425}" dt="2024-08-15T12:22:18.364" v="2069"/>
          <ac:spMkLst>
            <pc:docMk/>
            <pc:sldMk cId="727728829" sldId="274"/>
            <ac:spMk id="2" creationId="{31635382-78ED-22F4-0E27-C452C68356E5}"/>
          </ac:spMkLst>
        </pc:spChg>
        <pc:spChg chg="add mod">
          <ac:chgData name="David Hawthorne" userId="9214d2ed-97a9-45dc-9467-aae03b955248" providerId="ADAL" clId="{9FA2E80E-F43E-4099-952D-FB7DF180F425}" dt="2024-08-16T21:33:16.010" v="6742"/>
          <ac:spMkLst>
            <pc:docMk/>
            <pc:sldMk cId="727728829" sldId="274"/>
            <ac:spMk id="2" creationId="{B54AF5BE-56C5-930C-9E93-A137B9AC9115}"/>
          </ac:spMkLst>
        </pc:spChg>
        <pc:spChg chg="add mod">
          <ac:chgData name="David Hawthorne" userId="9214d2ed-97a9-45dc-9467-aae03b955248" providerId="ADAL" clId="{9FA2E80E-F43E-4099-952D-FB7DF180F425}" dt="2024-08-16T21:24:42.859" v="6421" actId="26606"/>
          <ac:spMkLst>
            <pc:docMk/>
            <pc:sldMk cId="727728829" sldId="274"/>
            <ac:spMk id="3" creationId="{3A5FCE04-C149-987A-0EBE-630A073CD60F}"/>
          </ac:spMkLst>
        </pc:spChg>
        <pc:spChg chg="mod">
          <ac:chgData name="David Hawthorne" userId="9214d2ed-97a9-45dc-9467-aae03b955248" providerId="ADAL" clId="{9FA2E80E-F43E-4099-952D-FB7DF180F425}" dt="2024-08-16T21:24:42.859" v="6421" actId="26606"/>
          <ac:spMkLst>
            <pc:docMk/>
            <pc:sldMk cId="727728829" sldId="274"/>
            <ac:spMk id="11" creationId="{9EB8A728-6B29-6F8D-9EE6-2F2C504F3CA5}"/>
          </ac:spMkLst>
        </pc:spChg>
        <pc:spChg chg="add">
          <ac:chgData name="David Hawthorne" userId="9214d2ed-97a9-45dc-9467-aae03b955248" providerId="ADAL" clId="{9FA2E80E-F43E-4099-952D-FB7DF180F425}" dt="2024-08-16T21:24:42.859" v="6421" actId="26606"/>
          <ac:spMkLst>
            <pc:docMk/>
            <pc:sldMk cId="727728829" sldId="274"/>
            <ac:spMk id="20" creationId="{0F164E5A-ABC0-4A97-86CA-5F7C26615F3C}"/>
          </ac:spMkLst>
        </pc:spChg>
        <pc:spChg chg="add">
          <ac:chgData name="David Hawthorne" userId="9214d2ed-97a9-45dc-9467-aae03b955248" providerId="ADAL" clId="{9FA2E80E-F43E-4099-952D-FB7DF180F425}" dt="2024-08-16T21:24:42.859" v="6421" actId="26606"/>
          <ac:spMkLst>
            <pc:docMk/>
            <pc:sldMk cId="727728829" sldId="274"/>
            <ac:spMk id="22" creationId="{C2393E8D-D10F-4FE1-AC21-8B44BEB50089}"/>
          </ac:spMkLst>
        </pc:spChg>
        <pc:picChg chg="mod">
          <ac:chgData name="David Hawthorne" userId="9214d2ed-97a9-45dc-9467-aae03b955248" providerId="ADAL" clId="{9FA2E80E-F43E-4099-952D-FB7DF180F425}" dt="2024-08-16T21:24:42.859" v="6421" actId="26606"/>
          <ac:picMkLst>
            <pc:docMk/>
            <pc:sldMk cId="727728829" sldId="274"/>
            <ac:picMk id="15" creationId="{B56D0144-E026-5C81-CC72-CE5150EB70F3}"/>
          </ac:picMkLst>
        </pc:picChg>
        <pc:picChg chg="add del">
          <ac:chgData name="David Hawthorne" userId="9214d2ed-97a9-45dc-9467-aae03b955248" providerId="ADAL" clId="{9FA2E80E-F43E-4099-952D-FB7DF180F425}" dt="2024-08-15T12:22:19.248" v="2070" actId="478"/>
          <ac:picMkLst>
            <pc:docMk/>
            <pc:sldMk cId="727728829" sldId="274"/>
            <ac:picMk id="1026" creationId="{002B4CCA-C9B7-9533-E8A0-0B3AACA19DEE}"/>
          </ac:picMkLst>
        </pc:picChg>
        <pc:picChg chg="add mod">
          <ac:chgData name="David Hawthorne" userId="9214d2ed-97a9-45dc-9467-aae03b955248" providerId="ADAL" clId="{9FA2E80E-F43E-4099-952D-FB7DF180F425}" dt="2024-08-15T12:22:18.364" v="2069"/>
          <ac:picMkLst>
            <pc:docMk/>
            <pc:sldMk cId="727728829" sldId="274"/>
            <ac:picMk id="1028" creationId="{6A2497ED-4F0C-7EED-A2B3-620393AF5AA6}"/>
          </ac:picMkLst>
        </pc:picChg>
        <pc:picChg chg="add del mod">
          <ac:chgData name="David Hawthorne" userId="9214d2ed-97a9-45dc-9467-aae03b955248" providerId="ADAL" clId="{9FA2E80E-F43E-4099-952D-FB7DF180F425}" dt="2024-08-15T15:27:52.716" v="2107" actId="478"/>
          <ac:picMkLst>
            <pc:docMk/>
            <pc:sldMk cId="727728829" sldId="274"/>
            <ac:picMk id="7172" creationId="{DC316BF0-0964-5E7C-B0A7-CDD5AF1EB178}"/>
          </ac:picMkLst>
        </pc:picChg>
      </pc:sldChg>
      <pc:sldChg chg="addSp modSp ord">
        <pc:chgData name="David Hawthorne" userId="9214d2ed-97a9-45dc-9467-aae03b955248" providerId="ADAL" clId="{9FA2E80E-F43E-4099-952D-FB7DF180F425}" dt="2024-08-16T21:33:34.203" v="6748"/>
        <pc:sldMkLst>
          <pc:docMk/>
          <pc:sldMk cId="1926088015" sldId="275"/>
        </pc:sldMkLst>
        <pc:spChg chg="mod">
          <ac:chgData name="David Hawthorne" userId="9214d2ed-97a9-45dc-9467-aae03b955248" providerId="ADAL" clId="{9FA2E80E-F43E-4099-952D-FB7DF180F425}" dt="2024-08-15T17:46:50.875" v="4003"/>
          <ac:spMkLst>
            <pc:docMk/>
            <pc:sldMk cId="1926088015" sldId="275"/>
            <ac:spMk id="2" creationId="{DF1829FC-258A-1283-34B6-39E861741C0D}"/>
          </ac:spMkLst>
        </pc:spChg>
        <pc:spChg chg="add mod">
          <ac:chgData name="David Hawthorne" userId="9214d2ed-97a9-45dc-9467-aae03b955248" providerId="ADAL" clId="{9FA2E80E-F43E-4099-952D-FB7DF180F425}" dt="2024-08-16T21:33:34.203" v="6748"/>
          <ac:spMkLst>
            <pc:docMk/>
            <pc:sldMk cId="1926088015" sldId="275"/>
            <ac:spMk id="3" creationId="{C19A2FB9-9296-35D0-04CD-FACDB54A7374}"/>
          </ac:spMkLst>
        </pc:spChg>
        <pc:spChg chg="mod">
          <ac:chgData name="David Hawthorne" userId="9214d2ed-97a9-45dc-9467-aae03b955248" providerId="ADAL" clId="{9FA2E80E-F43E-4099-952D-FB7DF180F425}" dt="2024-08-15T17:46:50.875" v="4003"/>
          <ac:spMkLst>
            <pc:docMk/>
            <pc:sldMk cId="1926088015" sldId="275"/>
            <ac:spMk id="5" creationId="{B1FD83D0-87CE-3514-CDA5-568F41434CC6}"/>
          </ac:spMkLst>
        </pc:spChg>
        <pc:picChg chg="add">
          <ac:chgData name="David Hawthorne" userId="9214d2ed-97a9-45dc-9467-aae03b955248" providerId="ADAL" clId="{9FA2E80E-F43E-4099-952D-FB7DF180F425}" dt="2024-08-13T18:22:23.461" v="1177"/>
          <ac:picMkLst>
            <pc:docMk/>
            <pc:sldMk cId="1926088015" sldId="275"/>
            <ac:picMk id="6" creationId="{4CF94E9F-5A27-C091-1DCA-E900168401D8}"/>
          </ac:picMkLst>
        </pc:picChg>
      </pc:sldChg>
      <pc:sldChg chg="addSp delSp modSp mod ord setBg modAnim delDesignElem">
        <pc:chgData name="David Hawthorne" userId="9214d2ed-97a9-45dc-9467-aae03b955248" providerId="ADAL" clId="{9FA2E80E-F43E-4099-952D-FB7DF180F425}" dt="2024-08-16T21:33:29.392" v="6745"/>
        <pc:sldMkLst>
          <pc:docMk/>
          <pc:sldMk cId="3867470719" sldId="276"/>
        </pc:sldMkLst>
        <pc:spChg chg="mod">
          <ac:chgData name="David Hawthorne" userId="9214d2ed-97a9-45dc-9467-aae03b955248" providerId="ADAL" clId="{9FA2E80E-F43E-4099-952D-FB7DF180F425}" dt="2024-08-16T21:26:05.982" v="6483" actId="6549"/>
          <ac:spMkLst>
            <pc:docMk/>
            <pc:sldMk cId="3867470719" sldId="276"/>
            <ac:spMk id="2" creationId="{D4CF5B79-DA3A-829B-5588-192FAE66F75E}"/>
          </ac:spMkLst>
        </pc:spChg>
        <pc:spChg chg="add mod">
          <ac:chgData name="David Hawthorne" userId="9214d2ed-97a9-45dc-9467-aae03b955248" providerId="ADAL" clId="{9FA2E80E-F43E-4099-952D-FB7DF180F425}" dt="2024-08-16T21:33:29.392" v="6745"/>
          <ac:spMkLst>
            <pc:docMk/>
            <pc:sldMk cId="3867470719" sldId="276"/>
            <ac:spMk id="3" creationId="{122CFC82-5B8E-48CE-3B6C-93C3CFDE00B1}"/>
          </ac:spMkLst>
        </pc:spChg>
        <pc:spChg chg="mod">
          <ac:chgData name="David Hawthorne" userId="9214d2ed-97a9-45dc-9467-aae03b955248" providerId="ADAL" clId="{9FA2E80E-F43E-4099-952D-FB7DF180F425}" dt="2024-08-16T21:25:20.562" v="6479" actId="20577"/>
          <ac:spMkLst>
            <pc:docMk/>
            <pc:sldMk cId="3867470719" sldId="276"/>
            <ac:spMk id="4" creationId="{5C4F0E50-A6E9-DBB9-3FCD-F0879466EC0D}"/>
          </ac:spMkLst>
        </pc:spChg>
        <pc:picChg chg="add mod">
          <ac:chgData name="David Hawthorne" userId="9214d2ed-97a9-45dc-9467-aae03b955248" providerId="ADAL" clId="{9FA2E80E-F43E-4099-952D-FB7DF180F425}" dt="2024-08-13T14:39:57.119" v="1169" actId="1076"/>
          <ac:picMkLst>
            <pc:docMk/>
            <pc:sldMk cId="3867470719" sldId="276"/>
            <ac:picMk id="18" creationId="{EEE5C4F6-1966-41A4-7D3A-C13A78149231}"/>
          </ac:picMkLst>
        </pc:picChg>
        <pc:cxnChg chg="del">
          <ac:chgData name="David Hawthorne" userId="9214d2ed-97a9-45dc-9467-aae03b955248" providerId="ADAL" clId="{9FA2E80E-F43E-4099-952D-FB7DF180F425}" dt="2024-08-13T12:27:04.235" v="370"/>
          <ac:cxnSpMkLst>
            <pc:docMk/>
            <pc:sldMk cId="3867470719" sldId="276"/>
            <ac:cxnSpMk id="21" creationId="{1503BFE4-729B-D9D0-C17B-501E6AF1127A}"/>
          </ac:cxnSpMkLst>
        </pc:cxnChg>
      </pc:sldChg>
      <pc:sldChg chg="addSp delSp modSp mod ord setBg modNotesTx">
        <pc:chgData name="David Hawthorne" userId="9214d2ed-97a9-45dc-9467-aae03b955248" providerId="ADAL" clId="{9FA2E80E-F43E-4099-952D-FB7DF180F425}" dt="2024-08-16T21:33:30.896" v="6746"/>
        <pc:sldMkLst>
          <pc:docMk/>
          <pc:sldMk cId="3036718178" sldId="277"/>
        </pc:sldMkLst>
        <pc:spChg chg="add mod">
          <ac:chgData name="David Hawthorne" userId="9214d2ed-97a9-45dc-9467-aae03b955248" providerId="ADAL" clId="{9FA2E80E-F43E-4099-952D-FB7DF180F425}" dt="2024-08-16T21:33:30.896" v="6746"/>
          <ac:spMkLst>
            <pc:docMk/>
            <pc:sldMk cId="3036718178" sldId="277"/>
            <ac:spMk id="2" creationId="{3994EDF5-DFF2-1C98-8E15-327165846DD6}"/>
          </ac:spMkLst>
        </pc:spChg>
        <pc:spChg chg="add mod">
          <ac:chgData name="David Hawthorne" userId="9214d2ed-97a9-45dc-9467-aae03b955248" providerId="ADAL" clId="{9FA2E80E-F43E-4099-952D-FB7DF180F425}" dt="2024-08-16T20:56:19.398" v="6107" actId="26606"/>
          <ac:spMkLst>
            <pc:docMk/>
            <pc:sldMk cId="3036718178" sldId="277"/>
            <ac:spMk id="3" creationId="{CD96D5C2-59B8-9DF4-86EF-7CD5CE0BAFC2}"/>
          </ac:spMkLst>
        </pc:spChg>
        <pc:spChg chg="add del mod">
          <ac:chgData name="David Hawthorne" userId="9214d2ed-97a9-45dc-9467-aae03b955248" providerId="ADAL" clId="{9FA2E80E-F43E-4099-952D-FB7DF180F425}" dt="2024-08-16T20:56:13.838" v="6106"/>
          <ac:spMkLst>
            <pc:docMk/>
            <pc:sldMk cId="3036718178" sldId="277"/>
            <ac:spMk id="4" creationId="{2477F2D3-1897-9748-C585-F687809847DC}"/>
          </ac:spMkLst>
        </pc:spChg>
        <pc:spChg chg="add del mod">
          <ac:chgData name="David Hawthorne" userId="9214d2ed-97a9-45dc-9467-aae03b955248" providerId="ADAL" clId="{9FA2E80E-F43E-4099-952D-FB7DF180F425}" dt="2024-08-16T20:56:13.833" v="6104" actId="478"/>
          <ac:spMkLst>
            <pc:docMk/>
            <pc:sldMk cId="3036718178" sldId="277"/>
            <ac:spMk id="5" creationId="{9EDF5608-C870-B838-D0E4-2DD709E9B2D9}"/>
          </ac:spMkLst>
        </pc:spChg>
        <pc:spChg chg="add mod">
          <ac:chgData name="David Hawthorne" userId="9214d2ed-97a9-45dc-9467-aae03b955248" providerId="ADAL" clId="{9FA2E80E-F43E-4099-952D-FB7DF180F425}" dt="2024-08-16T20:57:01.862" v="6117" actId="14100"/>
          <ac:spMkLst>
            <pc:docMk/>
            <pc:sldMk cId="3036718178" sldId="277"/>
            <ac:spMk id="6" creationId="{C3B7A9B8-4568-F9AF-4699-919B81103D7B}"/>
          </ac:spMkLst>
        </pc:spChg>
        <pc:spChg chg="add del mod">
          <ac:chgData name="David Hawthorne" userId="9214d2ed-97a9-45dc-9467-aae03b955248" providerId="ADAL" clId="{9FA2E80E-F43E-4099-952D-FB7DF180F425}" dt="2024-08-16T20:56:48.730" v="6116"/>
          <ac:spMkLst>
            <pc:docMk/>
            <pc:sldMk cId="3036718178" sldId="277"/>
            <ac:spMk id="7" creationId="{5FF18546-A1EB-4C39-128C-9D000E3E924E}"/>
          </ac:spMkLst>
        </pc:spChg>
        <pc:picChg chg="del">
          <ac:chgData name="David Hawthorne" userId="9214d2ed-97a9-45dc-9467-aae03b955248" providerId="ADAL" clId="{9FA2E80E-F43E-4099-952D-FB7DF180F425}" dt="2024-08-16T18:35:16.328" v="5984" actId="478"/>
          <ac:picMkLst>
            <pc:docMk/>
            <pc:sldMk cId="3036718178" sldId="277"/>
            <ac:picMk id="14" creationId="{08ED854C-19E2-16F1-9A9D-258B31B9906A}"/>
          </ac:picMkLst>
        </pc:picChg>
        <pc:picChg chg="add del mod">
          <ac:chgData name="David Hawthorne" userId="9214d2ed-97a9-45dc-9467-aae03b955248" providerId="ADAL" clId="{9FA2E80E-F43E-4099-952D-FB7DF180F425}" dt="2024-08-16T20:33:49.153" v="6029" actId="478"/>
          <ac:picMkLst>
            <pc:docMk/>
            <pc:sldMk cId="3036718178" sldId="277"/>
            <ac:picMk id="1026" creationId="{766D0F87-E3D9-973B-F38A-6481AD7509BA}"/>
          </ac:picMkLst>
        </pc:picChg>
      </pc:sldChg>
      <pc:sldChg chg="del">
        <pc:chgData name="David Hawthorne" userId="9214d2ed-97a9-45dc-9467-aae03b955248" providerId="ADAL" clId="{9FA2E80E-F43E-4099-952D-FB7DF180F425}" dt="2024-08-13T12:26:10.363" v="355" actId="47"/>
        <pc:sldMkLst>
          <pc:docMk/>
          <pc:sldMk cId="3375155070" sldId="279"/>
        </pc:sldMkLst>
      </pc:sldChg>
      <pc:sldChg chg="del">
        <pc:chgData name="David Hawthorne" userId="9214d2ed-97a9-45dc-9467-aae03b955248" providerId="ADAL" clId="{9FA2E80E-F43E-4099-952D-FB7DF180F425}" dt="2024-08-13T12:24:30.230" v="305" actId="47"/>
        <pc:sldMkLst>
          <pc:docMk/>
          <pc:sldMk cId="740480023" sldId="281"/>
        </pc:sldMkLst>
      </pc:sldChg>
      <pc:sldChg chg="addSp delSp modSp mod ord setBg delDesignElem">
        <pc:chgData name="David Hawthorne" userId="9214d2ed-97a9-45dc-9467-aae03b955248" providerId="ADAL" clId="{9FA2E80E-F43E-4099-952D-FB7DF180F425}" dt="2024-08-15T16:47:18.614" v="2896"/>
        <pc:sldMkLst>
          <pc:docMk/>
          <pc:sldMk cId="55444579" sldId="282"/>
        </pc:sldMkLst>
        <pc:spChg chg="mod">
          <ac:chgData name="David Hawthorne" userId="9214d2ed-97a9-45dc-9467-aae03b955248" providerId="ADAL" clId="{9FA2E80E-F43E-4099-952D-FB7DF180F425}" dt="2024-08-12T23:45:36.226" v="221" actId="20577"/>
          <ac:spMkLst>
            <pc:docMk/>
            <pc:sldMk cId="55444579" sldId="282"/>
            <ac:spMk id="2" creationId="{E686412D-2DF1-7F79-44A3-EEDC285CE371}"/>
          </ac:spMkLst>
        </pc:spChg>
        <pc:spChg chg="mod">
          <ac:chgData name="David Hawthorne" userId="9214d2ed-97a9-45dc-9467-aae03b955248" providerId="ADAL" clId="{9FA2E80E-F43E-4099-952D-FB7DF180F425}" dt="2024-08-12T22:05:04.245" v="178" actId="21"/>
          <ac:spMkLst>
            <pc:docMk/>
            <pc:sldMk cId="55444579" sldId="282"/>
            <ac:spMk id="3" creationId="{B7328328-F83E-AFE3-F0AA-0BC4284A3A2B}"/>
          </ac:spMkLst>
        </pc:spChg>
        <pc:spChg chg="add del">
          <ac:chgData name="David Hawthorne" userId="9214d2ed-97a9-45dc-9467-aae03b955248" providerId="ADAL" clId="{9FA2E80E-F43E-4099-952D-FB7DF180F425}" dt="2024-08-13T12:27:04.235" v="370"/>
          <ac:spMkLst>
            <pc:docMk/>
            <pc:sldMk cId="55444579" sldId="282"/>
            <ac:spMk id="10247" creationId="{201CC55D-ED54-4C5C-95E6-10947BD1103B}"/>
          </ac:spMkLst>
        </pc:spChg>
        <pc:spChg chg="add del">
          <ac:chgData name="David Hawthorne" userId="9214d2ed-97a9-45dc-9467-aae03b955248" providerId="ADAL" clId="{9FA2E80E-F43E-4099-952D-FB7DF180F425}" dt="2024-08-13T12:27:04.235" v="370"/>
          <ac:spMkLst>
            <pc:docMk/>
            <pc:sldMk cId="55444579" sldId="282"/>
            <ac:spMk id="10253" creationId="{3873B707-463F-40B0-8227-E8CC6C67EB25}"/>
          </ac:spMkLst>
        </pc:spChg>
        <pc:spChg chg="add del">
          <ac:chgData name="David Hawthorne" userId="9214d2ed-97a9-45dc-9467-aae03b955248" providerId="ADAL" clId="{9FA2E80E-F43E-4099-952D-FB7DF180F425}" dt="2024-08-13T12:27:04.235" v="370"/>
          <ac:spMkLst>
            <pc:docMk/>
            <pc:sldMk cId="55444579" sldId="282"/>
            <ac:spMk id="10255" creationId="{C13237C8-E62C-4F0D-A318-BD6FB6C2D138}"/>
          </ac:spMkLst>
        </pc:spChg>
        <pc:spChg chg="add del">
          <ac:chgData name="David Hawthorne" userId="9214d2ed-97a9-45dc-9467-aae03b955248" providerId="ADAL" clId="{9FA2E80E-F43E-4099-952D-FB7DF180F425}" dt="2024-08-13T12:27:04.235" v="370"/>
          <ac:spMkLst>
            <pc:docMk/>
            <pc:sldMk cId="55444579" sldId="282"/>
            <ac:spMk id="10257" creationId="{19C9EAEA-39D0-4B0E-A0EB-51E7B26740B1}"/>
          </ac:spMkLst>
        </pc:spChg>
        <pc:grpChg chg="add del">
          <ac:chgData name="David Hawthorne" userId="9214d2ed-97a9-45dc-9467-aae03b955248" providerId="ADAL" clId="{9FA2E80E-F43E-4099-952D-FB7DF180F425}" dt="2024-08-13T12:27:04.235" v="370"/>
          <ac:grpSpMkLst>
            <pc:docMk/>
            <pc:sldMk cId="55444579" sldId="282"/>
            <ac:grpSpMk id="10249" creationId="{1DE889C7-FAD6-4397-98E2-05D503484459}"/>
          </ac:grpSpMkLst>
        </pc:grpChg>
        <pc:picChg chg="add mod">
          <ac:chgData name="David Hawthorne" userId="9214d2ed-97a9-45dc-9467-aae03b955248" providerId="ADAL" clId="{9FA2E80E-F43E-4099-952D-FB7DF180F425}" dt="2024-08-12T22:04:38.330" v="146" actId="26606"/>
          <ac:picMkLst>
            <pc:docMk/>
            <pc:sldMk cId="55444579" sldId="282"/>
            <ac:picMk id="10242" creationId="{AA67EC36-93B3-B911-9E6A-A1E1849AB1D2}"/>
          </ac:picMkLst>
        </pc:picChg>
      </pc:sldChg>
      <pc:sldChg chg="addSp delSp modSp mod ord setBg delDesignElem modNotesTx">
        <pc:chgData name="David Hawthorne" userId="9214d2ed-97a9-45dc-9467-aae03b955248" providerId="ADAL" clId="{9FA2E80E-F43E-4099-952D-FB7DF180F425}" dt="2024-08-16T21:32:55.631" v="6733"/>
        <pc:sldMkLst>
          <pc:docMk/>
          <pc:sldMk cId="3225333261" sldId="283"/>
        </pc:sldMkLst>
        <pc:spChg chg="mod ord">
          <ac:chgData name="David Hawthorne" userId="9214d2ed-97a9-45dc-9467-aae03b955248" providerId="ADAL" clId="{9FA2E80E-F43E-4099-952D-FB7DF180F425}" dt="2024-08-16T12:58:02.581" v="4534"/>
          <ac:spMkLst>
            <pc:docMk/>
            <pc:sldMk cId="3225333261" sldId="283"/>
            <ac:spMk id="2" creationId="{CDFDC6B4-2F7D-308B-C67A-42EFDD4EFCC6}"/>
          </ac:spMkLst>
        </pc:spChg>
        <pc:spChg chg="add mod">
          <ac:chgData name="David Hawthorne" userId="9214d2ed-97a9-45dc-9467-aae03b955248" providerId="ADAL" clId="{9FA2E80E-F43E-4099-952D-FB7DF180F425}" dt="2024-08-16T21:32:55.631" v="6733"/>
          <ac:spMkLst>
            <pc:docMk/>
            <pc:sldMk cId="3225333261" sldId="283"/>
            <ac:spMk id="3" creationId="{A559AE61-FE71-3BD3-7109-A1976313288E}"/>
          </ac:spMkLst>
        </pc:spChg>
        <pc:spChg chg="mod">
          <ac:chgData name="David Hawthorne" userId="9214d2ed-97a9-45dc-9467-aae03b955248" providerId="ADAL" clId="{9FA2E80E-F43E-4099-952D-FB7DF180F425}" dt="2024-08-13T12:37:47.741" v="553" actId="26606"/>
          <ac:spMkLst>
            <pc:docMk/>
            <pc:sldMk cId="3225333261" sldId="283"/>
            <ac:spMk id="4" creationId="{20106986-92A3-4F7D-01B8-5A8A5C5ECA27}"/>
          </ac:spMkLst>
        </pc:spChg>
        <pc:spChg chg="add del">
          <ac:chgData name="David Hawthorne" userId="9214d2ed-97a9-45dc-9467-aae03b955248" providerId="ADAL" clId="{9FA2E80E-F43E-4099-952D-FB7DF180F425}" dt="2024-08-14T12:32:07.673" v="1257"/>
          <ac:spMkLst>
            <pc:docMk/>
            <pc:sldMk cId="3225333261" sldId="283"/>
            <ac:spMk id="8196" creationId="{B9D7E975-9161-4F2D-AC53-69E1912F6B5D}"/>
          </ac:spMkLst>
        </pc:spChg>
        <pc:spChg chg="del">
          <ac:chgData name="David Hawthorne" userId="9214d2ed-97a9-45dc-9467-aae03b955248" providerId="ADAL" clId="{9FA2E80E-F43E-4099-952D-FB7DF180F425}" dt="2024-08-13T12:27:04.235" v="370"/>
          <ac:spMkLst>
            <pc:docMk/>
            <pc:sldMk cId="3225333261" sldId="283"/>
            <ac:spMk id="8199" creationId="{D4771268-CB57-404A-9271-370EB28F6090}"/>
          </ac:spMkLst>
        </pc:spChg>
        <pc:spChg chg="add del">
          <ac:chgData name="David Hawthorne" userId="9214d2ed-97a9-45dc-9467-aae03b955248" providerId="ADAL" clId="{9FA2E80E-F43E-4099-952D-FB7DF180F425}" dt="2024-08-14T12:32:07.673" v="1257"/>
          <ac:spMkLst>
            <pc:docMk/>
            <pc:sldMk cId="3225333261" sldId="283"/>
            <ac:spMk id="8201" creationId="{827DC2C4-B485-428A-BF4A-472D2967F47F}"/>
          </ac:spMkLst>
        </pc:spChg>
        <pc:spChg chg="add del">
          <ac:chgData name="David Hawthorne" userId="9214d2ed-97a9-45dc-9467-aae03b955248" providerId="ADAL" clId="{9FA2E80E-F43E-4099-952D-FB7DF180F425}" dt="2024-08-14T12:32:07.673" v="1257"/>
          <ac:spMkLst>
            <pc:docMk/>
            <pc:sldMk cId="3225333261" sldId="283"/>
            <ac:spMk id="8203" creationId="{463E6235-1649-4B47-9862-4026FC473B6F}"/>
          </ac:spMkLst>
        </pc:spChg>
        <pc:picChg chg="mod">
          <ac:chgData name="David Hawthorne" userId="9214d2ed-97a9-45dc-9467-aae03b955248" providerId="ADAL" clId="{9FA2E80E-F43E-4099-952D-FB7DF180F425}" dt="2024-08-13T12:37:47.741" v="553" actId="26606"/>
          <ac:picMkLst>
            <pc:docMk/>
            <pc:sldMk cId="3225333261" sldId="283"/>
            <ac:picMk id="8194" creationId="{07BA8DF1-09BD-3242-826F-66268F00C89D}"/>
          </ac:picMkLst>
        </pc:picChg>
      </pc:sldChg>
      <pc:sldChg chg="addSp modSp mod ord">
        <pc:chgData name="David Hawthorne" userId="9214d2ed-97a9-45dc-9467-aae03b955248" providerId="ADAL" clId="{9FA2E80E-F43E-4099-952D-FB7DF180F425}" dt="2024-08-16T21:34:16.218" v="6791" actId="313"/>
        <pc:sldMkLst>
          <pc:docMk/>
          <pc:sldMk cId="1326374228" sldId="285"/>
        </pc:sldMkLst>
        <pc:spChg chg="mod">
          <ac:chgData name="David Hawthorne" userId="9214d2ed-97a9-45dc-9467-aae03b955248" providerId="ADAL" clId="{9FA2E80E-F43E-4099-952D-FB7DF180F425}" dt="2024-08-16T12:58:02.581" v="4534"/>
          <ac:spMkLst>
            <pc:docMk/>
            <pc:sldMk cId="1326374228" sldId="285"/>
            <ac:spMk id="2" creationId="{3698AFEF-ADA7-7A05-4B51-AAB6B220A3CC}"/>
          </ac:spMkLst>
        </pc:spChg>
        <pc:spChg chg="mod">
          <ac:chgData name="David Hawthorne" userId="9214d2ed-97a9-45dc-9467-aae03b955248" providerId="ADAL" clId="{9FA2E80E-F43E-4099-952D-FB7DF180F425}" dt="2024-08-16T21:34:16.218" v="6791" actId="313"/>
          <ac:spMkLst>
            <pc:docMk/>
            <pc:sldMk cId="1326374228" sldId="285"/>
            <ac:spMk id="3" creationId="{9CAFF96A-530E-CF50-F058-9383EA156F79}"/>
          </ac:spMkLst>
        </pc:spChg>
        <pc:spChg chg="mod">
          <ac:chgData name="David Hawthorne" userId="9214d2ed-97a9-45dc-9467-aae03b955248" providerId="ADAL" clId="{9FA2E80E-F43E-4099-952D-FB7DF180F425}" dt="2024-08-16T18:28:27.285" v="5955"/>
          <ac:spMkLst>
            <pc:docMk/>
            <pc:sldMk cId="1326374228" sldId="285"/>
            <ac:spMk id="4" creationId="{3BDE24FC-A57F-6994-84B4-0B692B50777C}"/>
          </ac:spMkLst>
        </pc:spChg>
        <pc:spChg chg="add mod">
          <ac:chgData name="David Hawthorne" userId="9214d2ed-97a9-45dc-9467-aae03b955248" providerId="ADAL" clId="{9FA2E80E-F43E-4099-952D-FB7DF180F425}" dt="2024-08-16T21:33:50.455" v="6752"/>
          <ac:spMkLst>
            <pc:docMk/>
            <pc:sldMk cId="1326374228" sldId="285"/>
            <ac:spMk id="5" creationId="{70D4597B-B581-4966-5252-CC26368A3D21}"/>
          </ac:spMkLst>
        </pc:spChg>
      </pc:sldChg>
      <pc:sldChg chg="addSp modSp mod ord">
        <pc:chgData name="David Hawthorne" userId="9214d2ed-97a9-45dc-9467-aae03b955248" providerId="ADAL" clId="{9FA2E80E-F43E-4099-952D-FB7DF180F425}" dt="2024-08-17T15:13:56.678" v="6983" actId="1076"/>
        <pc:sldMkLst>
          <pc:docMk/>
          <pc:sldMk cId="3199032465" sldId="286"/>
        </pc:sldMkLst>
        <pc:spChg chg="mod">
          <ac:chgData name="David Hawthorne" userId="9214d2ed-97a9-45dc-9467-aae03b955248" providerId="ADAL" clId="{9FA2E80E-F43E-4099-952D-FB7DF180F425}" dt="2024-08-17T15:13:49.616" v="6981" actId="6549"/>
          <ac:spMkLst>
            <pc:docMk/>
            <pc:sldMk cId="3199032465" sldId="286"/>
            <ac:spMk id="2" creationId="{F5790838-1A04-D906-D470-69FE65655C39}"/>
          </ac:spMkLst>
        </pc:spChg>
        <pc:spChg chg="mod">
          <ac:chgData name="David Hawthorne" userId="9214d2ed-97a9-45dc-9467-aae03b955248" providerId="ADAL" clId="{9FA2E80E-F43E-4099-952D-FB7DF180F425}" dt="2024-08-16T12:58:02.581" v="4534"/>
          <ac:spMkLst>
            <pc:docMk/>
            <pc:sldMk cId="3199032465" sldId="286"/>
            <ac:spMk id="3" creationId="{850A4BDA-C40D-BD76-8555-763762844D15}"/>
          </ac:spMkLst>
        </pc:spChg>
        <pc:spChg chg="mod">
          <ac:chgData name="David Hawthorne" userId="9214d2ed-97a9-45dc-9467-aae03b955248" providerId="ADAL" clId="{9FA2E80E-F43E-4099-952D-FB7DF180F425}" dt="2024-08-16T12:58:02.581" v="4534"/>
          <ac:spMkLst>
            <pc:docMk/>
            <pc:sldMk cId="3199032465" sldId="286"/>
            <ac:spMk id="4" creationId="{17A1577A-D590-40D9-ECE5-293A916140FC}"/>
          </ac:spMkLst>
        </pc:spChg>
        <pc:spChg chg="add mod">
          <ac:chgData name="David Hawthorne" userId="9214d2ed-97a9-45dc-9467-aae03b955248" providerId="ADAL" clId="{9FA2E80E-F43E-4099-952D-FB7DF180F425}" dt="2024-08-16T21:33:07.162" v="6738"/>
          <ac:spMkLst>
            <pc:docMk/>
            <pc:sldMk cId="3199032465" sldId="286"/>
            <ac:spMk id="5" creationId="{BDBD4FDC-ADEB-B40E-86A9-9D6312EEE3D2}"/>
          </ac:spMkLst>
        </pc:spChg>
        <pc:picChg chg="mod">
          <ac:chgData name="David Hawthorne" userId="9214d2ed-97a9-45dc-9467-aae03b955248" providerId="ADAL" clId="{9FA2E80E-F43E-4099-952D-FB7DF180F425}" dt="2024-08-17T15:13:56.678" v="6983" actId="1076"/>
          <ac:picMkLst>
            <pc:docMk/>
            <pc:sldMk cId="3199032465" sldId="286"/>
            <ac:picMk id="9218" creationId="{386756E2-54C2-0179-3A85-AE3133C82D69}"/>
          </ac:picMkLst>
        </pc:picChg>
      </pc:sldChg>
      <pc:sldChg chg="modSp add del">
        <pc:chgData name="David Hawthorne" userId="9214d2ed-97a9-45dc-9467-aae03b955248" providerId="ADAL" clId="{9FA2E80E-F43E-4099-952D-FB7DF180F425}" dt="2024-08-13T14:24:37.913" v="896" actId="47"/>
        <pc:sldMkLst>
          <pc:docMk/>
          <pc:sldMk cId="4060521474" sldId="287"/>
        </pc:sldMkLst>
        <pc:graphicFrameChg chg="mod">
          <ac:chgData name="David Hawthorne" userId="9214d2ed-97a9-45dc-9467-aae03b955248" providerId="ADAL" clId="{9FA2E80E-F43E-4099-952D-FB7DF180F425}" dt="2024-08-13T14:24:21.451" v="895" actId="20577"/>
          <ac:graphicFrameMkLst>
            <pc:docMk/>
            <pc:sldMk cId="4060521474" sldId="287"/>
            <ac:graphicFrameMk id="5" creationId="{E4DD18B1-8160-63C8-4E90-A8FB8B4D38F9}"/>
          </ac:graphicFrameMkLst>
        </pc:graphicFrameChg>
      </pc:sldChg>
      <pc:sldChg chg="addSp delSp modSp new del mod setBg">
        <pc:chgData name="David Hawthorne" userId="9214d2ed-97a9-45dc-9467-aae03b955248" providerId="ADAL" clId="{9FA2E80E-F43E-4099-952D-FB7DF180F425}" dt="2024-08-13T14:26:26.878" v="1078" actId="47"/>
        <pc:sldMkLst>
          <pc:docMk/>
          <pc:sldMk cId="4085330720" sldId="288"/>
        </pc:sldMkLst>
        <pc:spChg chg="mod">
          <ac:chgData name="David Hawthorne" userId="9214d2ed-97a9-45dc-9467-aae03b955248" providerId="ADAL" clId="{9FA2E80E-F43E-4099-952D-FB7DF180F425}" dt="2024-08-13T12:48:36.567" v="868" actId="26606"/>
          <ac:spMkLst>
            <pc:docMk/>
            <pc:sldMk cId="4085330720" sldId="288"/>
            <ac:spMk id="2" creationId="{EA1DD037-D974-6984-523D-1A78FD323FCA}"/>
          </ac:spMkLst>
        </pc:spChg>
        <pc:spChg chg="del mod">
          <ac:chgData name="David Hawthorne" userId="9214d2ed-97a9-45dc-9467-aae03b955248" providerId="ADAL" clId="{9FA2E80E-F43E-4099-952D-FB7DF180F425}" dt="2024-08-13T12:47:51.827" v="842" actId="26606"/>
          <ac:spMkLst>
            <pc:docMk/>
            <pc:sldMk cId="4085330720" sldId="288"/>
            <ac:spMk id="3" creationId="{F5B97D76-95AD-3EC6-7FCF-DD72D91421C1}"/>
          </ac:spMkLst>
        </pc:spChg>
        <pc:spChg chg="add">
          <ac:chgData name="David Hawthorne" userId="9214d2ed-97a9-45dc-9467-aae03b955248" providerId="ADAL" clId="{9FA2E80E-F43E-4099-952D-FB7DF180F425}" dt="2024-08-13T12:48:36.567" v="868" actId="26606"/>
          <ac:spMkLst>
            <pc:docMk/>
            <pc:sldMk cId="4085330720" sldId="288"/>
            <ac:spMk id="18" creationId="{6C4028FD-8BAA-4A19-BFDE-594D991B7552}"/>
          </ac:spMkLst>
        </pc:spChg>
        <pc:grpChg chg="add del">
          <ac:chgData name="David Hawthorne" userId="9214d2ed-97a9-45dc-9467-aae03b955248" providerId="ADAL" clId="{9FA2E80E-F43E-4099-952D-FB7DF180F425}" dt="2024-08-13T12:47:51.803" v="841" actId="26606"/>
          <ac:grpSpMkLst>
            <pc:docMk/>
            <pc:sldMk cId="4085330720" sldId="288"/>
            <ac:grpSpMk id="9" creationId="{5EFBDE31-BB3E-6CFC-23CD-B5976DA38438}"/>
          </ac:grpSpMkLst>
        </pc:grpChg>
        <pc:graphicFrameChg chg="add mod modGraphic">
          <ac:chgData name="David Hawthorne" userId="9214d2ed-97a9-45dc-9467-aae03b955248" providerId="ADAL" clId="{9FA2E80E-F43E-4099-952D-FB7DF180F425}" dt="2024-08-13T12:48:36.567" v="868" actId="26606"/>
          <ac:graphicFrameMkLst>
            <pc:docMk/>
            <pc:sldMk cId="4085330720" sldId="288"/>
            <ac:graphicFrameMk id="13" creationId="{8F2BBD62-73AA-1EFB-6170-B37C9576BF99}"/>
          </ac:graphicFrameMkLst>
        </pc:graphicFrameChg>
        <pc:picChg chg="add del">
          <ac:chgData name="David Hawthorne" userId="9214d2ed-97a9-45dc-9467-aae03b955248" providerId="ADAL" clId="{9FA2E80E-F43E-4099-952D-FB7DF180F425}" dt="2024-08-13T12:47:51.803" v="841" actId="26606"/>
          <ac:picMkLst>
            <pc:docMk/>
            <pc:sldMk cId="4085330720" sldId="288"/>
            <ac:picMk id="5" creationId="{41C9E677-1425-AF37-D0D3-B494B6C550C8}"/>
          </ac:picMkLst>
        </pc:picChg>
      </pc:sldChg>
      <pc:sldChg chg="addSp delSp modSp new mod ord setBg delDesignElem modNotesTx">
        <pc:chgData name="David Hawthorne" userId="9214d2ed-97a9-45dc-9467-aae03b955248" providerId="ADAL" clId="{9FA2E80E-F43E-4099-952D-FB7DF180F425}" dt="2024-08-16T15:11:27.303" v="5329" actId="20577"/>
        <pc:sldMkLst>
          <pc:docMk/>
          <pc:sldMk cId="2801363440" sldId="289"/>
        </pc:sldMkLst>
        <pc:spChg chg="mod">
          <ac:chgData name="David Hawthorne" userId="9214d2ed-97a9-45dc-9467-aae03b955248" providerId="ADAL" clId="{9FA2E80E-F43E-4099-952D-FB7DF180F425}" dt="2024-08-13T14:26:12.465" v="1056" actId="20577"/>
          <ac:spMkLst>
            <pc:docMk/>
            <pc:sldMk cId="2801363440" sldId="289"/>
            <ac:spMk id="2" creationId="{D9012912-8DA1-3926-4D1E-94AB1E55BA19}"/>
          </ac:spMkLst>
        </pc:spChg>
        <pc:spChg chg="mod">
          <ac:chgData name="David Hawthorne" userId="9214d2ed-97a9-45dc-9467-aae03b955248" providerId="ADAL" clId="{9FA2E80E-F43E-4099-952D-FB7DF180F425}" dt="2024-08-13T14:26:45.330" v="1089" actId="20577"/>
          <ac:spMkLst>
            <pc:docMk/>
            <pc:sldMk cId="2801363440" sldId="289"/>
            <ac:spMk id="3" creationId="{707B4521-4C21-C74D-EB65-52C8D9427685}"/>
          </ac:spMkLst>
        </pc:spChg>
        <pc:spChg chg="add mod">
          <ac:chgData name="David Hawthorne" userId="9214d2ed-97a9-45dc-9467-aae03b955248" providerId="ADAL" clId="{9FA2E80E-F43E-4099-952D-FB7DF180F425}" dt="2024-08-13T14:24:58.485" v="898"/>
          <ac:spMkLst>
            <pc:docMk/>
            <pc:sldMk cId="2801363440" sldId="289"/>
            <ac:spMk id="13" creationId="{F4BF57A5-54C1-C524-81E5-8D9B9E9AE907}"/>
          </ac:spMkLst>
        </pc:spChg>
        <pc:spChg chg="add mod">
          <ac:chgData name="David Hawthorne" userId="9214d2ed-97a9-45dc-9467-aae03b955248" providerId="ADAL" clId="{9FA2E80E-F43E-4099-952D-FB7DF180F425}" dt="2024-08-13T14:24:58.485" v="898"/>
          <ac:spMkLst>
            <pc:docMk/>
            <pc:sldMk cId="2801363440" sldId="289"/>
            <ac:spMk id="14" creationId="{8D94A03F-8653-65DD-F97B-2E25F4BB0386}"/>
          </ac:spMkLst>
        </pc:spChg>
        <pc:spChg chg="add mod">
          <ac:chgData name="David Hawthorne" userId="9214d2ed-97a9-45dc-9467-aae03b955248" providerId="ADAL" clId="{9FA2E80E-F43E-4099-952D-FB7DF180F425}" dt="2024-08-13T14:24:58.485" v="898"/>
          <ac:spMkLst>
            <pc:docMk/>
            <pc:sldMk cId="2801363440" sldId="289"/>
            <ac:spMk id="15" creationId="{3AAA76A9-C208-BEB7-8250-9E491B76B362}"/>
          </ac:spMkLst>
        </pc:spChg>
        <pc:spChg chg="add mod">
          <ac:chgData name="David Hawthorne" userId="9214d2ed-97a9-45dc-9467-aae03b955248" providerId="ADAL" clId="{9FA2E80E-F43E-4099-952D-FB7DF180F425}" dt="2024-08-13T14:24:58.485" v="898"/>
          <ac:spMkLst>
            <pc:docMk/>
            <pc:sldMk cId="2801363440" sldId="289"/>
            <ac:spMk id="16" creationId="{8EEB11E7-1679-FDDF-A42B-290ECC451072}"/>
          </ac:spMkLst>
        </pc:spChg>
        <pc:spChg chg="add mod">
          <ac:chgData name="David Hawthorne" userId="9214d2ed-97a9-45dc-9467-aae03b955248" providerId="ADAL" clId="{9FA2E80E-F43E-4099-952D-FB7DF180F425}" dt="2024-08-13T14:24:58.485" v="898"/>
          <ac:spMkLst>
            <pc:docMk/>
            <pc:sldMk cId="2801363440" sldId="289"/>
            <ac:spMk id="17" creationId="{2E5771E1-A004-2B37-094A-3853CA888006}"/>
          </ac:spMkLst>
        </pc:spChg>
        <pc:spChg chg="add mod">
          <ac:chgData name="David Hawthorne" userId="9214d2ed-97a9-45dc-9467-aae03b955248" providerId="ADAL" clId="{9FA2E80E-F43E-4099-952D-FB7DF180F425}" dt="2024-08-13T14:24:58.485" v="898"/>
          <ac:spMkLst>
            <pc:docMk/>
            <pc:sldMk cId="2801363440" sldId="289"/>
            <ac:spMk id="18" creationId="{D9D266A1-AA72-F428-C70D-427E57F2BA62}"/>
          </ac:spMkLst>
        </pc:spChg>
        <pc:spChg chg="add mod">
          <ac:chgData name="David Hawthorne" userId="9214d2ed-97a9-45dc-9467-aae03b955248" providerId="ADAL" clId="{9FA2E80E-F43E-4099-952D-FB7DF180F425}" dt="2024-08-13T14:24:58.485" v="898"/>
          <ac:spMkLst>
            <pc:docMk/>
            <pc:sldMk cId="2801363440" sldId="289"/>
            <ac:spMk id="19" creationId="{C2F04D29-DEBF-FC8D-B9CC-4C321EEB60EE}"/>
          </ac:spMkLst>
        </pc:spChg>
        <pc:spChg chg="add mod">
          <ac:chgData name="David Hawthorne" userId="9214d2ed-97a9-45dc-9467-aae03b955248" providerId="ADAL" clId="{9FA2E80E-F43E-4099-952D-FB7DF180F425}" dt="2024-08-13T14:24:58.485" v="898"/>
          <ac:spMkLst>
            <pc:docMk/>
            <pc:sldMk cId="2801363440" sldId="289"/>
            <ac:spMk id="20" creationId="{45B7248A-9A12-4735-A44A-8E28A8736F19}"/>
          </ac:spMkLst>
        </pc:spChg>
        <pc:spChg chg="add mod">
          <ac:chgData name="David Hawthorne" userId="9214d2ed-97a9-45dc-9467-aae03b955248" providerId="ADAL" clId="{9FA2E80E-F43E-4099-952D-FB7DF180F425}" dt="2024-08-13T14:24:58.485" v="898"/>
          <ac:spMkLst>
            <pc:docMk/>
            <pc:sldMk cId="2801363440" sldId="289"/>
            <ac:spMk id="21" creationId="{DA453AC0-F4BB-80C2-9101-0609E55E20A1}"/>
          </ac:spMkLst>
        </pc:spChg>
        <pc:spChg chg="add mod">
          <ac:chgData name="David Hawthorne" userId="9214d2ed-97a9-45dc-9467-aae03b955248" providerId="ADAL" clId="{9FA2E80E-F43E-4099-952D-FB7DF180F425}" dt="2024-08-13T14:24:58.485" v="898"/>
          <ac:spMkLst>
            <pc:docMk/>
            <pc:sldMk cId="2801363440" sldId="289"/>
            <ac:spMk id="22" creationId="{2DAAAC31-A258-4A17-D0B6-46487526B233}"/>
          </ac:spMkLst>
        </pc:spChg>
        <pc:spChg chg="add mod">
          <ac:chgData name="David Hawthorne" userId="9214d2ed-97a9-45dc-9467-aae03b955248" providerId="ADAL" clId="{9FA2E80E-F43E-4099-952D-FB7DF180F425}" dt="2024-08-13T14:24:58.485" v="898"/>
          <ac:spMkLst>
            <pc:docMk/>
            <pc:sldMk cId="2801363440" sldId="289"/>
            <ac:spMk id="23" creationId="{F8256348-A07A-DD1B-C43B-62A5A4D1271C}"/>
          </ac:spMkLst>
        </pc:spChg>
        <pc:spChg chg="add mod">
          <ac:chgData name="David Hawthorne" userId="9214d2ed-97a9-45dc-9467-aae03b955248" providerId="ADAL" clId="{9FA2E80E-F43E-4099-952D-FB7DF180F425}" dt="2024-08-13T14:24:58.485" v="898"/>
          <ac:spMkLst>
            <pc:docMk/>
            <pc:sldMk cId="2801363440" sldId="289"/>
            <ac:spMk id="24" creationId="{A692B5F8-47A3-1BB5-1C83-317113833D29}"/>
          </ac:spMkLst>
        </pc:spChg>
        <pc:spChg chg="add mod">
          <ac:chgData name="David Hawthorne" userId="9214d2ed-97a9-45dc-9467-aae03b955248" providerId="ADAL" clId="{9FA2E80E-F43E-4099-952D-FB7DF180F425}" dt="2024-08-13T14:24:58.485" v="898"/>
          <ac:spMkLst>
            <pc:docMk/>
            <pc:sldMk cId="2801363440" sldId="289"/>
            <ac:spMk id="25" creationId="{67BCD29F-72EF-D0E8-2F8E-287911593AC8}"/>
          </ac:spMkLst>
        </pc:spChg>
        <pc:spChg chg="add mod">
          <ac:chgData name="David Hawthorne" userId="9214d2ed-97a9-45dc-9467-aae03b955248" providerId="ADAL" clId="{9FA2E80E-F43E-4099-952D-FB7DF180F425}" dt="2024-08-13T14:24:58.485" v="898"/>
          <ac:spMkLst>
            <pc:docMk/>
            <pc:sldMk cId="2801363440" sldId="289"/>
            <ac:spMk id="26" creationId="{8310922F-2225-333F-9031-DEA6413DEB6D}"/>
          </ac:spMkLst>
        </pc:spChg>
        <pc:spChg chg="add del">
          <ac:chgData name="David Hawthorne" userId="9214d2ed-97a9-45dc-9467-aae03b955248" providerId="ADAL" clId="{9FA2E80E-F43E-4099-952D-FB7DF180F425}" dt="2024-08-13T14:25:45.692" v="1033" actId="26606"/>
          <ac:spMkLst>
            <pc:docMk/>
            <pc:sldMk cId="2801363440" sldId="289"/>
            <ac:spMk id="27" creationId="{F13C74B1-5B17-4795-BED0-7140497B445A}"/>
          </ac:spMkLst>
        </pc:spChg>
        <pc:spChg chg="add del">
          <ac:chgData name="David Hawthorne" userId="9214d2ed-97a9-45dc-9467-aae03b955248" providerId="ADAL" clId="{9FA2E80E-F43E-4099-952D-FB7DF180F425}" dt="2024-08-13T14:25:45.692" v="1033" actId="26606"/>
          <ac:spMkLst>
            <pc:docMk/>
            <pc:sldMk cId="2801363440" sldId="289"/>
            <ac:spMk id="28" creationId="{D4974D33-8DC5-464E-8C6D-BE58F0669C17}"/>
          </ac:spMkLst>
        </pc:spChg>
        <pc:spChg chg="add del">
          <ac:chgData name="David Hawthorne" userId="9214d2ed-97a9-45dc-9467-aae03b955248" providerId="ADAL" clId="{9FA2E80E-F43E-4099-952D-FB7DF180F425}" dt="2024-08-14T12:32:07.673" v="1257"/>
          <ac:spMkLst>
            <pc:docMk/>
            <pc:sldMk cId="2801363440" sldId="289"/>
            <ac:spMk id="30" creationId="{D1D34770-47A8-402C-AF23-2B653F2D88C1}"/>
          </ac:spMkLst>
        </pc:spChg>
        <pc:grpChg chg="add mod">
          <ac:chgData name="David Hawthorne" userId="9214d2ed-97a9-45dc-9467-aae03b955248" providerId="ADAL" clId="{9FA2E80E-F43E-4099-952D-FB7DF180F425}" dt="2024-08-13T14:24:58.485" v="898"/>
          <ac:grpSpMkLst>
            <pc:docMk/>
            <pc:sldMk cId="2801363440" sldId="289"/>
            <ac:grpSpMk id="6" creationId="{DA7AD544-637E-8E9E-1EEB-4EB2D82B2A1E}"/>
          </ac:grpSpMkLst>
        </pc:grpChg>
        <pc:grpChg chg="add mod">
          <ac:chgData name="David Hawthorne" userId="9214d2ed-97a9-45dc-9467-aae03b955248" providerId="ADAL" clId="{9FA2E80E-F43E-4099-952D-FB7DF180F425}" dt="2024-08-13T14:24:58.485" v="898"/>
          <ac:grpSpMkLst>
            <pc:docMk/>
            <pc:sldMk cId="2801363440" sldId="289"/>
            <ac:grpSpMk id="7" creationId="{7E31D00D-9273-A2AB-0765-819C4EDA91FB}"/>
          </ac:grpSpMkLst>
        </pc:grpChg>
        <pc:grpChg chg="add mod">
          <ac:chgData name="David Hawthorne" userId="9214d2ed-97a9-45dc-9467-aae03b955248" providerId="ADAL" clId="{9FA2E80E-F43E-4099-952D-FB7DF180F425}" dt="2024-08-13T14:24:58.485" v="898"/>
          <ac:grpSpMkLst>
            <pc:docMk/>
            <pc:sldMk cId="2801363440" sldId="289"/>
            <ac:grpSpMk id="8" creationId="{3F555001-23D1-4BA4-0E29-D0E8AD838779}"/>
          </ac:grpSpMkLst>
        </pc:grpChg>
        <pc:grpChg chg="add mod">
          <ac:chgData name="David Hawthorne" userId="9214d2ed-97a9-45dc-9467-aae03b955248" providerId="ADAL" clId="{9FA2E80E-F43E-4099-952D-FB7DF180F425}" dt="2024-08-13T14:24:58.485" v="898"/>
          <ac:grpSpMkLst>
            <pc:docMk/>
            <pc:sldMk cId="2801363440" sldId="289"/>
            <ac:grpSpMk id="9" creationId="{7A16EE87-2D54-ACFB-351E-A0986F23D646}"/>
          </ac:grpSpMkLst>
        </pc:grpChg>
        <pc:grpChg chg="add mod">
          <ac:chgData name="David Hawthorne" userId="9214d2ed-97a9-45dc-9467-aae03b955248" providerId="ADAL" clId="{9FA2E80E-F43E-4099-952D-FB7DF180F425}" dt="2024-08-13T14:24:58.485" v="898"/>
          <ac:grpSpMkLst>
            <pc:docMk/>
            <pc:sldMk cId="2801363440" sldId="289"/>
            <ac:grpSpMk id="10" creationId="{E32CA602-7F93-7636-325B-21E996C158D7}"/>
          </ac:grpSpMkLst>
        </pc:grpChg>
        <pc:grpChg chg="add mod">
          <ac:chgData name="David Hawthorne" userId="9214d2ed-97a9-45dc-9467-aae03b955248" providerId="ADAL" clId="{9FA2E80E-F43E-4099-952D-FB7DF180F425}" dt="2024-08-13T14:24:58.485" v="898"/>
          <ac:grpSpMkLst>
            <pc:docMk/>
            <pc:sldMk cId="2801363440" sldId="289"/>
            <ac:grpSpMk id="11" creationId="{43728D6D-20CC-5E9A-594A-D031CC0BF90C}"/>
          </ac:grpSpMkLst>
        </pc:grpChg>
        <pc:grpChg chg="add mod">
          <ac:chgData name="David Hawthorne" userId="9214d2ed-97a9-45dc-9467-aae03b955248" providerId="ADAL" clId="{9FA2E80E-F43E-4099-952D-FB7DF180F425}" dt="2024-08-13T14:24:58.485" v="898"/>
          <ac:grpSpMkLst>
            <pc:docMk/>
            <pc:sldMk cId="2801363440" sldId="289"/>
            <ac:grpSpMk id="12" creationId="{70563CE8-0C4A-9DCB-9515-EAC88F5B0BE8}"/>
          </ac:grpSpMkLst>
        </pc:grpChg>
        <pc:picChg chg="add mod">
          <ac:chgData name="David Hawthorne" userId="9214d2ed-97a9-45dc-9467-aae03b955248" providerId="ADAL" clId="{9FA2E80E-F43E-4099-952D-FB7DF180F425}" dt="2024-08-13T14:25:45.744" v="1034" actId="26606"/>
          <ac:picMkLst>
            <pc:docMk/>
            <pc:sldMk cId="2801363440" sldId="289"/>
            <ac:picMk id="5" creationId="{FBAC01D8-5405-B6AA-D991-6BEC70716322}"/>
          </ac:picMkLst>
        </pc:picChg>
      </pc:sldChg>
      <pc:sldChg chg="add setBg modNotesTx">
        <pc:chgData name="David Hawthorne" userId="9214d2ed-97a9-45dc-9467-aae03b955248" providerId="ADAL" clId="{9FA2E80E-F43E-4099-952D-FB7DF180F425}" dt="2024-08-16T14:22:58.996" v="5262" actId="6549"/>
        <pc:sldMkLst>
          <pc:docMk/>
          <pc:sldMk cId="3287495972" sldId="2130"/>
        </pc:sldMkLst>
      </pc:sldChg>
      <pc:sldChg chg="add del">
        <pc:chgData name="David Hawthorne" userId="9214d2ed-97a9-45dc-9467-aae03b955248" providerId="ADAL" clId="{9FA2E80E-F43E-4099-952D-FB7DF180F425}" dt="2024-08-15T00:25:29.813" v="1898" actId="47"/>
        <pc:sldMkLst>
          <pc:docMk/>
          <pc:sldMk cId="2716031129" sldId="5143"/>
        </pc:sldMkLst>
      </pc:sldChg>
      <pc:sldChg chg="add del setBg">
        <pc:chgData name="David Hawthorne" userId="9214d2ed-97a9-45dc-9467-aae03b955248" providerId="ADAL" clId="{9FA2E80E-F43E-4099-952D-FB7DF180F425}" dt="2024-08-13T18:22:47.364" v="1180"/>
        <pc:sldMkLst>
          <pc:docMk/>
          <pc:sldMk cId="1380591849" sldId="5144"/>
        </pc:sldMkLst>
      </pc:sldChg>
      <pc:sldChg chg="add del setBg">
        <pc:chgData name="David Hawthorne" userId="9214d2ed-97a9-45dc-9467-aae03b955248" providerId="ADAL" clId="{9FA2E80E-F43E-4099-952D-FB7DF180F425}" dt="2024-08-13T18:22:22.997" v="1176"/>
        <pc:sldMkLst>
          <pc:docMk/>
          <pc:sldMk cId="2368575919" sldId="5144"/>
        </pc:sldMkLst>
      </pc:sldChg>
      <pc:sldChg chg="addSp delSp modSp add setBg delDesignElem modNotesTx">
        <pc:chgData name="David Hawthorne" userId="9214d2ed-97a9-45dc-9467-aae03b955248" providerId="ADAL" clId="{9FA2E80E-F43E-4099-952D-FB7DF180F425}" dt="2024-08-16T21:33:32.143" v="6747"/>
        <pc:sldMkLst>
          <pc:docMk/>
          <pc:sldMk cId="3550722194" sldId="5144"/>
        </pc:sldMkLst>
        <pc:spChg chg="mod">
          <ac:chgData name="David Hawthorne" userId="9214d2ed-97a9-45dc-9467-aae03b955248" providerId="ADAL" clId="{9FA2E80E-F43E-4099-952D-FB7DF180F425}" dt="2024-08-15T17:46:50.875" v="4003"/>
          <ac:spMkLst>
            <pc:docMk/>
            <pc:sldMk cId="3550722194" sldId="5144"/>
            <ac:spMk id="2" creationId="{68439502-57F2-C5A4-9E5F-EDA37BCCEAB6}"/>
          </ac:spMkLst>
        </pc:spChg>
        <pc:spChg chg="mod">
          <ac:chgData name="David Hawthorne" userId="9214d2ed-97a9-45dc-9467-aae03b955248" providerId="ADAL" clId="{9FA2E80E-F43E-4099-952D-FB7DF180F425}" dt="2024-08-15T17:46:50.875" v="4003"/>
          <ac:spMkLst>
            <pc:docMk/>
            <pc:sldMk cId="3550722194" sldId="5144"/>
            <ac:spMk id="3" creationId="{627A844D-4F66-E28C-793E-B84288A60E86}"/>
          </ac:spMkLst>
        </pc:spChg>
        <pc:spChg chg="add mod">
          <ac:chgData name="David Hawthorne" userId="9214d2ed-97a9-45dc-9467-aae03b955248" providerId="ADAL" clId="{9FA2E80E-F43E-4099-952D-FB7DF180F425}" dt="2024-08-16T21:33:32.143" v="6747"/>
          <ac:spMkLst>
            <pc:docMk/>
            <pc:sldMk cId="3550722194" sldId="5144"/>
            <ac:spMk id="3" creationId="{B65B6CBA-60C4-4AF3-4219-6F92E3B4445A}"/>
          </ac:spMkLst>
        </pc:spChg>
        <pc:spChg chg="del">
          <ac:chgData name="David Hawthorne" userId="9214d2ed-97a9-45dc-9467-aae03b955248" providerId="ADAL" clId="{9FA2E80E-F43E-4099-952D-FB7DF180F425}" dt="2024-08-16T12:57:40.876" v="4472"/>
          <ac:spMkLst>
            <pc:docMk/>
            <pc:sldMk cId="3550722194" sldId="5144"/>
            <ac:spMk id="11" creationId="{B79107D3-232D-48C0-BDD0-F8F3A6C71A52}"/>
          </ac:spMkLst>
        </pc:spChg>
        <pc:spChg chg="del">
          <ac:chgData name="David Hawthorne" userId="9214d2ed-97a9-45dc-9467-aae03b955248" providerId="ADAL" clId="{9FA2E80E-F43E-4099-952D-FB7DF180F425}" dt="2024-08-16T12:57:40.876" v="4472"/>
          <ac:spMkLst>
            <pc:docMk/>
            <pc:sldMk cId="3550722194" sldId="5144"/>
            <ac:spMk id="13" creationId="{491ED9F1-AADB-44A5-A997-CF2A713E10D8}"/>
          </ac:spMkLst>
        </pc:spChg>
      </pc:sldChg>
      <pc:sldChg chg="add del">
        <pc:chgData name="David Hawthorne" userId="9214d2ed-97a9-45dc-9467-aae03b955248" providerId="ADAL" clId="{9FA2E80E-F43E-4099-952D-FB7DF180F425}" dt="2024-08-14T21:37:34.655" v="1710"/>
        <pc:sldMkLst>
          <pc:docMk/>
          <pc:sldMk cId="399882307" sldId="5145"/>
        </pc:sldMkLst>
      </pc:sldChg>
      <pc:sldChg chg="add ord">
        <pc:chgData name="David Hawthorne" userId="9214d2ed-97a9-45dc-9467-aae03b955248" providerId="ADAL" clId="{9FA2E80E-F43E-4099-952D-FB7DF180F425}" dt="2024-08-15T15:40:12.026" v="2245"/>
        <pc:sldMkLst>
          <pc:docMk/>
          <pc:sldMk cId="843331311" sldId="5145"/>
        </pc:sldMkLst>
      </pc:sldChg>
      <pc:sldChg chg="addSp delSp modSp new mod ord setBg delAnim modAnim setClrOvrMap delDesignElem modNotesTx">
        <pc:chgData name="David Hawthorne" userId="9214d2ed-97a9-45dc-9467-aae03b955248" providerId="ADAL" clId="{9FA2E80E-F43E-4099-952D-FB7DF180F425}" dt="2024-08-16T13:19:44.138" v="5096" actId="14100"/>
        <pc:sldMkLst>
          <pc:docMk/>
          <pc:sldMk cId="1793166773" sldId="5146"/>
        </pc:sldMkLst>
        <pc:spChg chg="mod">
          <ac:chgData name="David Hawthorne" userId="9214d2ed-97a9-45dc-9467-aae03b955248" providerId="ADAL" clId="{9FA2E80E-F43E-4099-952D-FB7DF180F425}" dt="2024-08-16T12:58:08.880" v="4535" actId="26606"/>
          <ac:spMkLst>
            <pc:docMk/>
            <pc:sldMk cId="1793166773" sldId="5146"/>
            <ac:spMk id="2" creationId="{1E02DD63-8900-5058-64D4-A0D5D2EB8854}"/>
          </ac:spMkLst>
        </pc:spChg>
        <pc:spChg chg="del">
          <ac:chgData name="David Hawthorne" userId="9214d2ed-97a9-45dc-9467-aae03b955248" providerId="ADAL" clId="{9FA2E80E-F43E-4099-952D-FB7DF180F425}" dt="2024-08-15T17:20:58.883" v="3331"/>
          <ac:spMkLst>
            <pc:docMk/>
            <pc:sldMk cId="1793166773" sldId="5146"/>
            <ac:spMk id="3" creationId="{6360FCC4-C4C1-71C9-8CFD-F38301A71156}"/>
          </ac:spMkLst>
        </pc:spChg>
        <pc:spChg chg="del">
          <ac:chgData name="David Hawthorne" userId="9214d2ed-97a9-45dc-9467-aae03b955248" providerId="ADAL" clId="{9FA2E80E-F43E-4099-952D-FB7DF180F425}" dt="2024-08-15T17:21:08.890" v="3335"/>
          <ac:spMkLst>
            <pc:docMk/>
            <pc:sldMk cId="1793166773" sldId="5146"/>
            <ac:spMk id="4" creationId="{A7509381-F9AA-8D3C-B9D4-ED681FEDB841}"/>
          </ac:spMkLst>
        </pc:spChg>
        <pc:spChg chg="add del mod">
          <ac:chgData name="David Hawthorne" userId="9214d2ed-97a9-45dc-9467-aae03b955248" providerId="ADAL" clId="{9FA2E80E-F43E-4099-952D-FB7DF180F425}" dt="2024-08-15T17:24:07.976" v="3395" actId="478"/>
          <ac:spMkLst>
            <pc:docMk/>
            <pc:sldMk cId="1793166773" sldId="5146"/>
            <ac:spMk id="12" creationId="{5812E854-8F55-8AE4-9B4C-6144345C55EE}"/>
          </ac:spMkLst>
        </pc:spChg>
        <pc:spChg chg="add del mod">
          <ac:chgData name="David Hawthorne" userId="9214d2ed-97a9-45dc-9467-aae03b955248" providerId="ADAL" clId="{9FA2E80E-F43E-4099-952D-FB7DF180F425}" dt="2024-08-15T17:46:50.875" v="4003"/>
          <ac:spMkLst>
            <pc:docMk/>
            <pc:sldMk cId="1793166773" sldId="5146"/>
            <ac:spMk id="13" creationId="{4542E404-4935-90C0-587F-8D111D74B064}"/>
          </ac:spMkLst>
        </pc:spChg>
        <pc:spChg chg="add del mod">
          <ac:chgData name="David Hawthorne" userId="9214d2ed-97a9-45dc-9467-aae03b955248" providerId="ADAL" clId="{9FA2E80E-F43E-4099-952D-FB7DF180F425}" dt="2024-08-15T17:46:50.875" v="4003"/>
          <ac:spMkLst>
            <pc:docMk/>
            <pc:sldMk cId="1793166773" sldId="5146"/>
            <ac:spMk id="15" creationId="{99E15B81-425B-F5C6-70B9-62163B982B3E}"/>
          </ac:spMkLst>
        </pc:spChg>
        <pc:spChg chg="add del">
          <ac:chgData name="David Hawthorne" userId="9214d2ed-97a9-45dc-9467-aae03b955248" providerId="ADAL" clId="{9FA2E80E-F43E-4099-952D-FB7DF180F425}" dt="2024-08-15T17:23:47.392" v="3387" actId="26606"/>
          <ac:spMkLst>
            <pc:docMk/>
            <pc:sldMk cId="1793166773" sldId="5146"/>
            <ac:spMk id="16" creationId="{2E2D6188-24E5-426A-BB2A-3FA2D6B9C3EF}"/>
          </ac:spMkLst>
        </pc:spChg>
        <pc:spChg chg="add del mod">
          <ac:chgData name="David Hawthorne" userId="9214d2ed-97a9-45dc-9467-aae03b955248" providerId="ADAL" clId="{9FA2E80E-F43E-4099-952D-FB7DF180F425}" dt="2024-08-15T17:46:50.875" v="4003"/>
          <ac:spMkLst>
            <pc:docMk/>
            <pc:sldMk cId="1793166773" sldId="5146"/>
            <ac:spMk id="17" creationId="{632CC462-939A-37D0-329E-A038F0C2D320}"/>
          </ac:spMkLst>
        </pc:spChg>
        <pc:spChg chg="add del">
          <ac:chgData name="David Hawthorne" userId="9214d2ed-97a9-45dc-9467-aae03b955248" providerId="ADAL" clId="{9FA2E80E-F43E-4099-952D-FB7DF180F425}" dt="2024-08-15T17:23:47.392" v="3387" actId="26606"/>
          <ac:spMkLst>
            <pc:docMk/>
            <pc:sldMk cId="1793166773" sldId="5146"/>
            <ac:spMk id="18" creationId="{F6E384F5-137A-40B1-97F0-694CC6ECD59C}"/>
          </ac:spMkLst>
        </pc:spChg>
        <pc:spChg chg="add del mod">
          <ac:chgData name="David Hawthorne" userId="9214d2ed-97a9-45dc-9467-aae03b955248" providerId="ADAL" clId="{9FA2E80E-F43E-4099-952D-FB7DF180F425}" dt="2024-08-15T17:46:50.875" v="4003"/>
          <ac:spMkLst>
            <pc:docMk/>
            <pc:sldMk cId="1793166773" sldId="5146"/>
            <ac:spMk id="19" creationId="{1BFB04BA-3384-EEB0-F876-B1C38D7BD934}"/>
          </ac:spMkLst>
        </pc:spChg>
        <pc:spChg chg="add del">
          <ac:chgData name="David Hawthorne" userId="9214d2ed-97a9-45dc-9467-aae03b955248" providerId="ADAL" clId="{9FA2E80E-F43E-4099-952D-FB7DF180F425}" dt="2024-08-15T17:23:47.392" v="3387" actId="26606"/>
          <ac:spMkLst>
            <pc:docMk/>
            <pc:sldMk cId="1793166773" sldId="5146"/>
            <ac:spMk id="20" creationId="{9DBC4630-03DA-474F-BBCB-BA3AE6B317A4}"/>
          </ac:spMkLst>
        </pc:spChg>
        <pc:spChg chg="add del mod">
          <ac:chgData name="David Hawthorne" userId="9214d2ed-97a9-45dc-9467-aae03b955248" providerId="ADAL" clId="{9FA2E80E-F43E-4099-952D-FB7DF180F425}" dt="2024-08-15T17:46:50.875" v="4003"/>
          <ac:spMkLst>
            <pc:docMk/>
            <pc:sldMk cId="1793166773" sldId="5146"/>
            <ac:spMk id="21" creationId="{61070E7A-2DCA-0B87-C84A-74C49499885F}"/>
          </ac:spMkLst>
        </pc:spChg>
        <pc:spChg chg="add del">
          <ac:chgData name="David Hawthorne" userId="9214d2ed-97a9-45dc-9467-aae03b955248" providerId="ADAL" clId="{9FA2E80E-F43E-4099-952D-FB7DF180F425}" dt="2024-08-15T17:23:47.392" v="3387" actId="26606"/>
          <ac:spMkLst>
            <pc:docMk/>
            <pc:sldMk cId="1793166773" sldId="5146"/>
            <ac:spMk id="22" creationId="{1208BC59-C84F-483F-80CD-FAEC74229B97}"/>
          </ac:spMkLst>
        </pc:spChg>
        <pc:spChg chg="add del mod">
          <ac:chgData name="David Hawthorne" userId="9214d2ed-97a9-45dc-9467-aae03b955248" providerId="ADAL" clId="{9FA2E80E-F43E-4099-952D-FB7DF180F425}" dt="2024-08-15T17:46:50.875" v="4003"/>
          <ac:spMkLst>
            <pc:docMk/>
            <pc:sldMk cId="1793166773" sldId="5146"/>
            <ac:spMk id="23" creationId="{0C5EDE07-E447-1099-039F-597B5E11AF00}"/>
          </ac:spMkLst>
        </pc:spChg>
        <pc:spChg chg="add del">
          <ac:chgData name="David Hawthorne" userId="9214d2ed-97a9-45dc-9467-aae03b955248" providerId="ADAL" clId="{9FA2E80E-F43E-4099-952D-FB7DF180F425}" dt="2024-08-15T17:23:47.392" v="3387" actId="26606"/>
          <ac:spMkLst>
            <pc:docMk/>
            <pc:sldMk cId="1793166773" sldId="5146"/>
            <ac:spMk id="24" creationId="{A1DABD52-05DF-4F31-AFB9-B330D8BE46FD}"/>
          </ac:spMkLst>
        </pc:spChg>
        <pc:spChg chg="add del mod">
          <ac:chgData name="David Hawthorne" userId="9214d2ed-97a9-45dc-9467-aae03b955248" providerId="ADAL" clId="{9FA2E80E-F43E-4099-952D-FB7DF180F425}" dt="2024-08-15T17:46:50.875" v="4003"/>
          <ac:spMkLst>
            <pc:docMk/>
            <pc:sldMk cId="1793166773" sldId="5146"/>
            <ac:spMk id="25" creationId="{6880E809-2365-BEDD-9883-5EC01019E1DC}"/>
          </ac:spMkLst>
        </pc:spChg>
        <pc:spChg chg="add del">
          <ac:chgData name="David Hawthorne" userId="9214d2ed-97a9-45dc-9467-aae03b955248" providerId="ADAL" clId="{9FA2E80E-F43E-4099-952D-FB7DF180F425}" dt="2024-08-15T17:23:47.392" v="3387" actId="26606"/>
          <ac:spMkLst>
            <pc:docMk/>
            <pc:sldMk cId="1793166773" sldId="5146"/>
            <ac:spMk id="26" creationId="{78418A25-6EAC-4140-BFE6-284E1925B5EE}"/>
          </ac:spMkLst>
        </pc:spChg>
        <pc:spChg chg="add del mod">
          <ac:chgData name="David Hawthorne" userId="9214d2ed-97a9-45dc-9467-aae03b955248" providerId="ADAL" clId="{9FA2E80E-F43E-4099-952D-FB7DF180F425}" dt="2024-08-15T17:46:50.875" v="4003"/>
          <ac:spMkLst>
            <pc:docMk/>
            <pc:sldMk cId="1793166773" sldId="5146"/>
            <ac:spMk id="27" creationId="{C2262660-1E8C-0025-132D-F3632C20D19F}"/>
          </ac:spMkLst>
        </pc:spChg>
        <pc:spChg chg="add del">
          <ac:chgData name="David Hawthorne" userId="9214d2ed-97a9-45dc-9467-aae03b955248" providerId="ADAL" clId="{9FA2E80E-F43E-4099-952D-FB7DF180F425}" dt="2024-08-15T17:23:47.392" v="3387" actId="26606"/>
          <ac:spMkLst>
            <pc:docMk/>
            <pc:sldMk cId="1793166773" sldId="5146"/>
            <ac:spMk id="28" creationId="{6B9D64DB-4D5C-4A91-B45F-F301E3174F9F}"/>
          </ac:spMkLst>
        </pc:spChg>
        <pc:spChg chg="add del">
          <ac:chgData name="David Hawthorne" userId="9214d2ed-97a9-45dc-9467-aae03b955248" providerId="ADAL" clId="{9FA2E80E-F43E-4099-952D-FB7DF180F425}" dt="2024-08-15T17:23:47.392" v="3387" actId="26606"/>
          <ac:spMkLst>
            <pc:docMk/>
            <pc:sldMk cId="1793166773" sldId="5146"/>
            <ac:spMk id="30" creationId="{8E4F04B5-4D4A-4F70-8549-384AF535134B}"/>
          </ac:spMkLst>
        </pc:spChg>
        <pc:spChg chg="add del">
          <ac:chgData name="David Hawthorne" userId="9214d2ed-97a9-45dc-9467-aae03b955248" providerId="ADAL" clId="{9FA2E80E-F43E-4099-952D-FB7DF180F425}" dt="2024-08-15T17:23:47.392" v="3387" actId="26606"/>
          <ac:spMkLst>
            <pc:docMk/>
            <pc:sldMk cId="1793166773" sldId="5146"/>
            <ac:spMk id="32" creationId="{0D14DB62-3EB3-452E-89EE-30B0CDB0C8F4}"/>
          </ac:spMkLst>
        </pc:spChg>
        <pc:spChg chg="add del mod">
          <ac:chgData name="David Hawthorne" userId="9214d2ed-97a9-45dc-9467-aae03b955248" providerId="ADAL" clId="{9FA2E80E-F43E-4099-952D-FB7DF180F425}" dt="2024-08-15T17:46:50.875" v="4003"/>
          <ac:spMkLst>
            <pc:docMk/>
            <pc:sldMk cId="1793166773" sldId="5146"/>
            <ac:spMk id="33" creationId="{246E75FA-92C1-E002-D301-710CE7F62E76}"/>
          </ac:spMkLst>
        </pc:spChg>
        <pc:spChg chg="add del">
          <ac:chgData name="David Hawthorne" userId="9214d2ed-97a9-45dc-9467-aae03b955248" providerId="ADAL" clId="{9FA2E80E-F43E-4099-952D-FB7DF180F425}" dt="2024-08-15T17:23:47.392" v="3387" actId="26606"/>
          <ac:spMkLst>
            <pc:docMk/>
            <pc:sldMk cId="1793166773" sldId="5146"/>
            <ac:spMk id="34" creationId="{CB14CE1B-4BC5-4EF2-BE3D-05E4F580B3DB}"/>
          </ac:spMkLst>
        </pc:spChg>
        <pc:spChg chg="add del mod">
          <ac:chgData name="David Hawthorne" userId="9214d2ed-97a9-45dc-9467-aae03b955248" providerId="ADAL" clId="{9FA2E80E-F43E-4099-952D-FB7DF180F425}" dt="2024-08-15T17:46:50.875" v="4003"/>
          <ac:spMkLst>
            <pc:docMk/>
            <pc:sldMk cId="1793166773" sldId="5146"/>
            <ac:spMk id="35" creationId="{86C1CCCC-68ED-86C4-AF92-ED3E201937A8}"/>
          </ac:spMkLst>
        </pc:spChg>
        <pc:spChg chg="add del mod">
          <ac:chgData name="David Hawthorne" userId="9214d2ed-97a9-45dc-9467-aae03b955248" providerId="ADAL" clId="{9FA2E80E-F43E-4099-952D-FB7DF180F425}" dt="2024-08-15T17:46:50.875" v="4003"/>
          <ac:spMkLst>
            <pc:docMk/>
            <pc:sldMk cId="1793166773" sldId="5146"/>
            <ac:spMk id="37" creationId="{31B9F51D-AD69-8E19-F168-97D790A2AB06}"/>
          </ac:spMkLst>
        </pc:spChg>
        <pc:spChg chg="add del">
          <ac:chgData name="David Hawthorne" userId="9214d2ed-97a9-45dc-9467-aae03b955248" providerId="ADAL" clId="{9FA2E80E-F43E-4099-952D-FB7DF180F425}" dt="2024-08-15T17:23:57.243" v="3389"/>
          <ac:spMkLst>
            <pc:docMk/>
            <pc:sldMk cId="1793166773" sldId="5146"/>
            <ac:spMk id="39" creationId="{26882C51-76F9-4F99-997D-31FA6242A805}"/>
          </ac:spMkLst>
        </pc:spChg>
        <pc:spChg chg="add del mod">
          <ac:chgData name="David Hawthorne" userId="9214d2ed-97a9-45dc-9467-aae03b955248" providerId="ADAL" clId="{9FA2E80E-F43E-4099-952D-FB7DF180F425}" dt="2024-08-15T17:46:50.875" v="4003"/>
          <ac:spMkLst>
            <pc:docMk/>
            <pc:sldMk cId="1793166773" sldId="5146"/>
            <ac:spMk id="40" creationId="{9A65016E-AC1E-2156-24C9-00075F6CE149}"/>
          </ac:spMkLst>
        </pc:spChg>
        <pc:spChg chg="add del">
          <ac:chgData name="David Hawthorne" userId="9214d2ed-97a9-45dc-9467-aae03b955248" providerId="ADAL" clId="{9FA2E80E-F43E-4099-952D-FB7DF180F425}" dt="2024-08-15T17:23:57.243" v="3389"/>
          <ac:spMkLst>
            <pc:docMk/>
            <pc:sldMk cId="1793166773" sldId="5146"/>
            <ac:spMk id="41" creationId="{61FFFC16-86E2-4B9A-BC6D-213DC2654765}"/>
          </ac:spMkLst>
        </pc:spChg>
        <pc:spChg chg="add del mod">
          <ac:chgData name="David Hawthorne" userId="9214d2ed-97a9-45dc-9467-aae03b955248" providerId="ADAL" clId="{9FA2E80E-F43E-4099-952D-FB7DF180F425}" dt="2024-08-15T17:46:50.875" v="4003"/>
          <ac:spMkLst>
            <pc:docMk/>
            <pc:sldMk cId="1793166773" sldId="5146"/>
            <ac:spMk id="42" creationId="{3809D574-2215-0FCF-95F6-DC63F6E5BA2B}"/>
          </ac:spMkLst>
        </pc:spChg>
        <pc:spChg chg="add del">
          <ac:chgData name="David Hawthorne" userId="9214d2ed-97a9-45dc-9467-aae03b955248" providerId="ADAL" clId="{9FA2E80E-F43E-4099-952D-FB7DF180F425}" dt="2024-08-15T17:23:57.243" v="3389"/>
          <ac:spMkLst>
            <pc:docMk/>
            <pc:sldMk cId="1793166773" sldId="5146"/>
            <ac:spMk id="43" creationId="{D8350E6D-CBC9-4A26-B84F-7145FDC9F5FB}"/>
          </ac:spMkLst>
        </pc:spChg>
        <pc:spChg chg="add del">
          <ac:chgData name="David Hawthorne" userId="9214d2ed-97a9-45dc-9467-aae03b955248" providerId="ADAL" clId="{9FA2E80E-F43E-4099-952D-FB7DF180F425}" dt="2024-08-15T17:23:57.243" v="3389"/>
          <ac:spMkLst>
            <pc:docMk/>
            <pc:sldMk cId="1793166773" sldId="5146"/>
            <ac:spMk id="45" creationId="{DD3524E0-C87C-4F38-9FC7-E969C15A7906}"/>
          </ac:spMkLst>
        </pc:spChg>
        <pc:spChg chg="add mod">
          <ac:chgData name="David Hawthorne" userId="9214d2ed-97a9-45dc-9467-aae03b955248" providerId="ADAL" clId="{9FA2E80E-F43E-4099-952D-FB7DF180F425}" dt="2024-08-16T12:58:08.880" v="4535" actId="26606"/>
          <ac:spMkLst>
            <pc:docMk/>
            <pc:sldMk cId="1793166773" sldId="5146"/>
            <ac:spMk id="46" creationId="{B6D1E186-AA1E-74F0-E499-6EF82A4C0A10}"/>
          </ac:spMkLst>
        </pc:spChg>
        <pc:spChg chg="add del">
          <ac:chgData name="David Hawthorne" userId="9214d2ed-97a9-45dc-9467-aae03b955248" providerId="ADAL" clId="{9FA2E80E-F43E-4099-952D-FB7DF180F425}" dt="2024-08-15T17:23:57.243" v="3389"/>
          <ac:spMkLst>
            <pc:docMk/>
            <pc:sldMk cId="1793166773" sldId="5146"/>
            <ac:spMk id="47" creationId="{F1ED1DF4-DDDE-4464-8ABC-ED1F633CCEC1}"/>
          </ac:spMkLst>
        </pc:spChg>
        <pc:spChg chg="add del">
          <ac:chgData name="David Hawthorne" userId="9214d2ed-97a9-45dc-9467-aae03b955248" providerId="ADAL" clId="{9FA2E80E-F43E-4099-952D-FB7DF180F425}" dt="2024-08-15T17:23:57.243" v="3389"/>
          <ac:spMkLst>
            <pc:docMk/>
            <pc:sldMk cId="1793166773" sldId="5146"/>
            <ac:spMk id="49" creationId="{5CB4E315-91F2-4710-B866-B119037ED97C}"/>
          </ac:spMkLst>
        </pc:spChg>
        <pc:spChg chg="add del">
          <ac:chgData name="David Hawthorne" userId="9214d2ed-97a9-45dc-9467-aae03b955248" providerId="ADAL" clId="{9FA2E80E-F43E-4099-952D-FB7DF180F425}" dt="2024-08-15T17:23:57.243" v="3389"/>
          <ac:spMkLst>
            <pc:docMk/>
            <pc:sldMk cId="1793166773" sldId="5146"/>
            <ac:spMk id="51" creationId="{DCBE1B01-A27C-45C2-ADA4-AA13C3AC1F6A}"/>
          </ac:spMkLst>
        </pc:spChg>
        <pc:spChg chg="add del">
          <ac:chgData name="David Hawthorne" userId="9214d2ed-97a9-45dc-9467-aae03b955248" providerId="ADAL" clId="{9FA2E80E-F43E-4099-952D-FB7DF180F425}" dt="2024-08-15T17:23:57.243" v="3389"/>
          <ac:spMkLst>
            <pc:docMk/>
            <pc:sldMk cId="1793166773" sldId="5146"/>
            <ac:spMk id="53" creationId="{F6FE5468-759E-4E83-828A-5587C7F58873}"/>
          </ac:spMkLst>
        </pc:spChg>
        <pc:spChg chg="add del">
          <ac:chgData name="David Hawthorne" userId="9214d2ed-97a9-45dc-9467-aae03b955248" providerId="ADAL" clId="{9FA2E80E-F43E-4099-952D-FB7DF180F425}" dt="2024-08-15T17:23:57.243" v="3389"/>
          <ac:spMkLst>
            <pc:docMk/>
            <pc:sldMk cId="1793166773" sldId="5146"/>
            <ac:spMk id="55" creationId="{569BABC0-B0CC-4E7B-838A-F6E644779E18}"/>
          </ac:spMkLst>
        </pc:spChg>
        <pc:spChg chg="add del">
          <ac:chgData name="David Hawthorne" userId="9214d2ed-97a9-45dc-9467-aae03b955248" providerId="ADAL" clId="{9FA2E80E-F43E-4099-952D-FB7DF180F425}" dt="2024-08-15T17:23:57.243" v="3389"/>
          <ac:spMkLst>
            <pc:docMk/>
            <pc:sldMk cId="1793166773" sldId="5146"/>
            <ac:spMk id="57" creationId="{BE7E1DAA-43FB-4446-A354-9283DE6686C8}"/>
          </ac:spMkLst>
        </pc:spChg>
        <pc:spChg chg="add del">
          <ac:chgData name="David Hawthorne" userId="9214d2ed-97a9-45dc-9467-aae03b955248" providerId="ADAL" clId="{9FA2E80E-F43E-4099-952D-FB7DF180F425}" dt="2024-08-15T17:23:57.243" v="3389"/>
          <ac:spMkLst>
            <pc:docMk/>
            <pc:sldMk cId="1793166773" sldId="5146"/>
            <ac:spMk id="59" creationId="{99FE99BC-5F7D-47C3-AA1E-16D7DBDBD18F}"/>
          </ac:spMkLst>
        </pc:spChg>
        <pc:spChg chg="add del">
          <ac:chgData name="David Hawthorne" userId="9214d2ed-97a9-45dc-9467-aae03b955248" providerId="ADAL" clId="{9FA2E80E-F43E-4099-952D-FB7DF180F425}" dt="2024-08-15T17:23:57.243" v="3389"/>
          <ac:spMkLst>
            <pc:docMk/>
            <pc:sldMk cId="1793166773" sldId="5146"/>
            <ac:spMk id="61" creationId="{27400BAF-FCE6-4296-8A0E-9B595ADC09A4}"/>
          </ac:spMkLst>
        </pc:spChg>
        <pc:spChg chg="add del">
          <ac:chgData name="David Hawthorne" userId="9214d2ed-97a9-45dc-9467-aae03b955248" providerId="ADAL" clId="{9FA2E80E-F43E-4099-952D-FB7DF180F425}" dt="2024-08-15T17:23:57.243" v="3389"/>
          <ac:spMkLst>
            <pc:docMk/>
            <pc:sldMk cId="1793166773" sldId="5146"/>
            <ac:spMk id="63" creationId="{F2FC5C7B-261A-4268-BA85-C29488A8BED3}"/>
          </ac:spMkLst>
        </pc:spChg>
        <pc:graphicFrameChg chg="add del mod modGraphic">
          <ac:chgData name="David Hawthorne" userId="9214d2ed-97a9-45dc-9467-aae03b955248" providerId="ADAL" clId="{9FA2E80E-F43E-4099-952D-FB7DF180F425}" dt="2024-08-16T12:59:56.634" v="4543" actId="1032"/>
          <ac:graphicFrameMkLst>
            <pc:docMk/>
            <pc:sldMk cId="1793166773" sldId="5146"/>
            <ac:graphicFrameMk id="13" creationId="{B6176259-803D-FF42-3CE6-E2BE9B908D6C}"/>
          </ac:graphicFrameMkLst>
        </pc:graphicFrameChg>
        <pc:picChg chg="add mod">
          <ac:chgData name="David Hawthorne" userId="9214d2ed-97a9-45dc-9467-aae03b955248" providerId="ADAL" clId="{9FA2E80E-F43E-4099-952D-FB7DF180F425}" dt="2024-08-16T12:58:39.669" v="4538"/>
          <ac:picMkLst>
            <pc:docMk/>
            <pc:sldMk cId="1793166773" sldId="5146"/>
            <ac:picMk id="3" creationId="{8340FF91-7D4D-2D74-54D4-DE863A467A67}"/>
          </ac:picMkLst>
        </pc:picChg>
        <pc:picChg chg="add mod">
          <ac:chgData name="David Hawthorne" userId="9214d2ed-97a9-45dc-9467-aae03b955248" providerId="ADAL" clId="{9FA2E80E-F43E-4099-952D-FB7DF180F425}" dt="2024-08-16T12:58:39.669" v="4538"/>
          <ac:picMkLst>
            <pc:docMk/>
            <pc:sldMk cId="1793166773" sldId="5146"/>
            <ac:picMk id="4" creationId="{8C3678C4-86E9-FEA7-5000-860FC7DA5DAE}"/>
          </ac:picMkLst>
        </pc:picChg>
        <pc:picChg chg="add del mod ord">
          <ac:chgData name="David Hawthorne" userId="9214d2ed-97a9-45dc-9467-aae03b955248" providerId="ADAL" clId="{9FA2E80E-F43E-4099-952D-FB7DF180F425}" dt="2024-08-16T12:58:21.676" v="4537" actId="21"/>
          <ac:picMkLst>
            <pc:docMk/>
            <pc:sldMk cId="1793166773" sldId="5146"/>
            <ac:picMk id="5" creationId="{387FFE66-8860-415A-CB63-9463CD79AA90}"/>
          </ac:picMkLst>
        </pc:picChg>
        <pc:picChg chg="add del mod">
          <ac:chgData name="David Hawthorne" userId="9214d2ed-97a9-45dc-9467-aae03b955248" providerId="ADAL" clId="{9FA2E80E-F43E-4099-952D-FB7DF180F425}" dt="2024-08-15T17:21:03.081" v="3333" actId="478"/>
          <ac:picMkLst>
            <pc:docMk/>
            <pc:sldMk cId="1793166773" sldId="5146"/>
            <ac:picMk id="6" creationId="{44460A57-7F09-8C0E-7A96-42A9A4DF3148}"/>
          </ac:picMkLst>
        </pc:picChg>
        <pc:picChg chg="add mod">
          <ac:chgData name="David Hawthorne" userId="9214d2ed-97a9-45dc-9467-aae03b955248" providerId="ADAL" clId="{9FA2E80E-F43E-4099-952D-FB7DF180F425}" dt="2024-08-16T12:58:39.669" v="4538"/>
          <ac:picMkLst>
            <pc:docMk/>
            <pc:sldMk cId="1793166773" sldId="5146"/>
            <ac:picMk id="6" creationId="{B3049B0A-09B5-CCDD-FEB0-68F24FC948B8}"/>
          </ac:picMkLst>
        </pc:picChg>
        <pc:picChg chg="add del mod">
          <ac:chgData name="David Hawthorne" userId="9214d2ed-97a9-45dc-9467-aae03b955248" providerId="ADAL" clId="{9FA2E80E-F43E-4099-952D-FB7DF180F425}" dt="2024-08-16T12:58:21.676" v="4537" actId="21"/>
          <ac:picMkLst>
            <pc:docMk/>
            <pc:sldMk cId="1793166773" sldId="5146"/>
            <ac:picMk id="7" creationId="{B3049B0A-09B5-CCDD-FEB0-68F24FC948B8}"/>
          </ac:picMkLst>
        </pc:picChg>
        <pc:picChg chg="add mod">
          <ac:chgData name="David Hawthorne" userId="9214d2ed-97a9-45dc-9467-aae03b955248" providerId="ADAL" clId="{9FA2E80E-F43E-4099-952D-FB7DF180F425}" dt="2024-08-16T12:58:39.669" v="4538"/>
          <ac:picMkLst>
            <pc:docMk/>
            <pc:sldMk cId="1793166773" sldId="5146"/>
            <ac:picMk id="8" creationId="{387FFE66-8860-415A-CB63-9463CD79AA90}"/>
          </ac:picMkLst>
        </pc:picChg>
        <pc:picChg chg="add del mod">
          <ac:chgData name="David Hawthorne" userId="9214d2ed-97a9-45dc-9467-aae03b955248" providerId="ADAL" clId="{9FA2E80E-F43E-4099-952D-FB7DF180F425}" dt="2024-08-15T17:21:07.847" v="3334" actId="21"/>
          <ac:picMkLst>
            <pc:docMk/>
            <pc:sldMk cId="1793166773" sldId="5146"/>
            <ac:picMk id="8" creationId="{8C3678C4-86E9-FEA7-5000-860FC7DA5DAE}"/>
          </ac:picMkLst>
        </pc:picChg>
        <pc:picChg chg="add del mod ord">
          <ac:chgData name="David Hawthorne" userId="9214d2ed-97a9-45dc-9467-aae03b955248" providerId="ADAL" clId="{9FA2E80E-F43E-4099-952D-FB7DF180F425}" dt="2024-08-16T12:58:21.676" v="4537" actId="21"/>
          <ac:picMkLst>
            <pc:docMk/>
            <pc:sldMk cId="1793166773" sldId="5146"/>
            <ac:picMk id="9" creationId="{E97B14C2-5F64-FB3E-C536-D426537CA234}"/>
          </ac:picMkLst>
        </pc:picChg>
        <pc:picChg chg="add del mod ord">
          <ac:chgData name="David Hawthorne" userId="9214d2ed-97a9-45dc-9467-aae03b955248" providerId="ADAL" clId="{9FA2E80E-F43E-4099-952D-FB7DF180F425}" dt="2024-08-16T12:58:21.676" v="4537" actId="21"/>
          <ac:picMkLst>
            <pc:docMk/>
            <pc:sldMk cId="1793166773" sldId="5146"/>
            <ac:picMk id="10" creationId="{8340FF91-7D4D-2D74-54D4-DE863A467A67}"/>
          </ac:picMkLst>
        </pc:picChg>
        <pc:picChg chg="add del mod ord">
          <ac:chgData name="David Hawthorne" userId="9214d2ed-97a9-45dc-9467-aae03b955248" providerId="ADAL" clId="{9FA2E80E-F43E-4099-952D-FB7DF180F425}" dt="2024-08-16T12:58:21.676" v="4537" actId="21"/>
          <ac:picMkLst>
            <pc:docMk/>
            <pc:sldMk cId="1793166773" sldId="5146"/>
            <ac:picMk id="11" creationId="{8C3678C4-86E9-FEA7-5000-860FC7DA5DAE}"/>
          </ac:picMkLst>
        </pc:picChg>
        <pc:picChg chg="add mod">
          <ac:chgData name="David Hawthorne" userId="9214d2ed-97a9-45dc-9467-aae03b955248" providerId="ADAL" clId="{9FA2E80E-F43E-4099-952D-FB7DF180F425}" dt="2024-08-16T12:58:39.669" v="4538"/>
          <ac:picMkLst>
            <pc:docMk/>
            <pc:sldMk cId="1793166773" sldId="5146"/>
            <ac:picMk id="12" creationId="{E97B14C2-5F64-FB3E-C536-D426537CA234}"/>
          </ac:picMkLst>
        </pc:picChg>
        <pc:picChg chg="add del mod">
          <ac:chgData name="David Hawthorne" userId="9214d2ed-97a9-45dc-9467-aae03b955248" providerId="ADAL" clId="{9FA2E80E-F43E-4099-952D-FB7DF180F425}" dt="2024-08-16T12:58:14.763" v="4536" actId="21"/>
          <ac:picMkLst>
            <pc:docMk/>
            <pc:sldMk cId="1793166773" sldId="5146"/>
            <ac:picMk id="14" creationId="{0B671744-3BD4-CF17-0B1D-E60B665A364E}"/>
          </ac:picMkLst>
        </pc:picChg>
        <pc:picChg chg="add mod">
          <ac:chgData name="David Hawthorne" userId="9214d2ed-97a9-45dc-9467-aae03b955248" providerId="ADAL" clId="{9FA2E80E-F43E-4099-952D-FB7DF180F425}" dt="2024-08-16T13:19:44.138" v="5096" actId="14100"/>
          <ac:picMkLst>
            <pc:docMk/>
            <pc:sldMk cId="1793166773" sldId="5146"/>
            <ac:picMk id="15" creationId="{57A8D6DB-DC31-1F67-DB3B-61340E8E3A5F}"/>
          </ac:picMkLst>
        </pc:picChg>
        <pc:picChg chg="add del mod">
          <ac:chgData name="David Hawthorne" userId="9214d2ed-97a9-45dc-9467-aae03b955248" providerId="ADAL" clId="{9FA2E80E-F43E-4099-952D-FB7DF180F425}" dt="2024-08-16T12:58:14.763" v="4536" actId="21"/>
          <ac:picMkLst>
            <pc:docMk/>
            <pc:sldMk cId="1793166773" sldId="5146"/>
            <ac:picMk id="29" creationId="{FC9A295E-71C4-884B-0808-0E031D63F336}"/>
          </ac:picMkLst>
        </pc:picChg>
        <pc:picChg chg="add del mod">
          <ac:chgData name="David Hawthorne" userId="9214d2ed-97a9-45dc-9467-aae03b955248" providerId="ADAL" clId="{9FA2E80E-F43E-4099-952D-FB7DF180F425}" dt="2024-08-16T12:58:14.763" v="4536" actId="21"/>
          <ac:picMkLst>
            <pc:docMk/>
            <pc:sldMk cId="1793166773" sldId="5146"/>
            <ac:picMk id="31" creationId="{78A5D410-C122-6169-C698-C25C3CAEAAA2}"/>
          </ac:picMkLst>
        </pc:picChg>
        <pc:picChg chg="add del mod">
          <ac:chgData name="David Hawthorne" userId="9214d2ed-97a9-45dc-9467-aae03b955248" providerId="ADAL" clId="{9FA2E80E-F43E-4099-952D-FB7DF180F425}" dt="2024-08-16T12:58:14.763" v="4536" actId="21"/>
          <ac:picMkLst>
            <pc:docMk/>
            <pc:sldMk cId="1793166773" sldId="5146"/>
            <ac:picMk id="36" creationId="{D19B0ACA-4CDE-176A-7A45-37D57C9ACF71}"/>
          </ac:picMkLst>
        </pc:picChg>
        <pc:picChg chg="add del mod">
          <ac:chgData name="David Hawthorne" userId="9214d2ed-97a9-45dc-9467-aae03b955248" providerId="ADAL" clId="{9FA2E80E-F43E-4099-952D-FB7DF180F425}" dt="2024-08-16T12:58:14.763" v="4536" actId="21"/>
          <ac:picMkLst>
            <pc:docMk/>
            <pc:sldMk cId="1793166773" sldId="5146"/>
            <ac:picMk id="38" creationId="{9677B0FA-FF87-31A4-F196-B636A43260E3}"/>
          </ac:picMkLst>
        </pc:picChg>
        <pc:picChg chg="add del mod">
          <ac:chgData name="David Hawthorne" userId="9214d2ed-97a9-45dc-9467-aae03b955248" providerId="ADAL" clId="{9FA2E80E-F43E-4099-952D-FB7DF180F425}" dt="2024-08-15T17:25:44.426" v="3402" actId="478"/>
          <ac:picMkLst>
            <pc:docMk/>
            <pc:sldMk cId="1793166773" sldId="5146"/>
            <ac:picMk id="44" creationId="{5F99BA5B-C906-64C8-6B2F-C9E908102D0B}"/>
          </ac:picMkLst>
        </pc:picChg>
      </pc:sldChg>
      <pc:sldChg chg="addSp delSp modSp mod ord delDesignElem">
        <pc:chgData name="David Hawthorne" userId="9214d2ed-97a9-45dc-9467-aae03b955248" providerId="ADAL" clId="{9FA2E80E-F43E-4099-952D-FB7DF180F425}" dt="2024-08-16T21:33:26.364" v="6744" actId="1076"/>
        <pc:sldMkLst>
          <pc:docMk/>
          <pc:sldMk cId="360903216" sldId="5147"/>
        </pc:sldMkLst>
        <pc:spChg chg="mod">
          <ac:chgData name="David Hawthorne" userId="9214d2ed-97a9-45dc-9467-aae03b955248" providerId="ADAL" clId="{9FA2E80E-F43E-4099-952D-FB7DF180F425}" dt="2024-08-16T12:58:02.581" v="4534"/>
          <ac:spMkLst>
            <pc:docMk/>
            <pc:sldMk cId="360903216" sldId="5147"/>
            <ac:spMk id="2" creationId="{94068E4D-BED6-C41B-BDEF-F27E0C605150}"/>
          </ac:spMkLst>
        </pc:spChg>
        <pc:spChg chg="add mod">
          <ac:chgData name="David Hawthorne" userId="9214d2ed-97a9-45dc-9467-aae03b955248" providerId="ADAL" clId="{9FA2E80E-F43E-4099-952D-FB7DF180F425}" dt="2024-08-16T21:33:18.142" v="6743"/>
          <ac:spMkLst>
            <pc:docMk/>
            <pc:sldMk cId="360903216" sldId="5147"/>
            <ac:spMk id="4" creationId="{FEE897CA-A5F4-A4F1-91CF-0D8C89774E2B}"/>
          </ac:spMkLst>
        </pc:spChg>
        <pc:spChg chg="mod">
          <ac:chgData name="David Hawthorne" userId="9214d2ed-97a9-45dc-9467-aae03b955248" providerId="ADAL" clId="{9FA2E80E-F43E-4099-952D-FB7DF180F425}" dt="2024-08-16T21:33:26.364" v="6744" actId="1076"/>
          <ac:spMkLst>
            <pc:docMk/>
            <pc:sldMk cId="360903216" sldId="5147"/>
            <ac:spMk id="11" creationId="{AE56B06A-E274-AD8E-85D2-470DF3F1EFF1}"/>
          </ac:spMkLst>
        </pc:spChg>
        <pc:spChg chg="del">
          <ac:chgData name="David Hawthorne" userId="9214d2ed-97a9-45dc-9467-aae03b955248" providerId="ADAL" clId="{9FA2E80E-F43E-4099-952D-FB7DF180F425}" dt="2024-08-16T12:57:40.876" v="4472"/>
          <ac:spMkLst>
            <pc:docMk/>
            <pc:sldMk cId="360903216" sldId="5147"/>
            <ac:spMk id="4122" creationId="{15045B1D-AED4-407C-BC82-BF20E4E4FF38}"/>
          </ac:spMkLst>
        </pc:spChg>
      </pc:sldChg>
      <pc:sldChg chg="addSp delSp modSp mod modNotesTx">
        <pc:chgData name="David Hawthorne" userId="9214d2ed-97a9-45dc-9467-aae03b955248" providerId="ADAL" clId="{9FA2E80E-F43E-4099-952D-FB7DF180F425}" dt="2024-08-16T21:33:47.056" v="6751" actId="255"/>
        <pc:sldMkLst>
          <pc:docMk/>
          <pc:sldMk cId="2249134455" sldId="5148"/>
        </pc:sldMkLst>
        <pc:spChg chg="mod">
          <ac:chgData name="David Hawthorne" userId="9214d2ed-97a9-45dc-9467-aae03b955248" providerId="ADAL" clId="{9FA2E80E-F43E-4099-952D-FB7DF180F425}" dt="2024-08-16T20:57:22.017" v="6118" actId="20577"/>
          <ac:spMkLst>
            <pc:docMk/>
            <pc:sldMk cId="2249134455" sldId="5148"/>
            <ac:spMk id="2" creationId="{99095E15-FF28-9F70-2AA9-245A74D49E5E}"/>
          </ac:spMkLst>
        </pc:spChg>
        <pc:spChg chg="del mod">
          <ac:chgData name="David Hawthorne" userId="9214d2ed-97a9-45dc-9467-aae03b955248" providerId="ADAL" clId="{9FA2E80E-F43E-4099-952D-FB7DF180F425}" dt="2024-08-16T21:18:06.314" v="6134"/>
          <ac:spMkLst>
            <pc:docMk/>
            <pc:sldMk cId="2249134455" sldId="5148"/>
            <ac:spMk id="3" creationId="{E3413242-9268-CD6D-2694-1177EF6B3D2C}"/>
          </ac:spMkLst>
        </pc:spChg>
        <pc:spChg chg="add mod">
          <ac:chgData name="David Hawthorne" userId="9214d2ed-97a9-45dc-9467-aae03b955248" providerId="ADAL" clId="{9FA2E80E-F43E-4099-952D-FB7DF180F425}" dt="2024-08-16T21:33:47.056" v="6751" actId="255"/>
          <ac:spMkLst>
            <pc:docMk/>
            <pc:sldMk cId="2249134455" sldId="5148"/>
            <ac:spMk id="6" creationId="{97D2F15F-E148-4C67-6E45-0D80D5A5EB5F}"/>
          </ac:spMkLst>
        </pc:spChg>
        <pc:picChg chg="add mod">
          <ac:chgData name="David Hawthorne" userId="9214d2ed-97a9-45dc-9467-aae03b955248" providerId="ADAL" clId="{9FA2E80E-F43E-4099-952D-FB7DF180F425}" dt="2024-08-16T21:19:15.936" v="6337" actId="1076"/>
          <ac:picMkLst>
            <pc:docMk/>
            <pc:sldMk cId="2249134455" sldId="5148"/>
            <ac:picMk id="5" creationId="{83A0C233-8BA6-E55D-187E-681F7530D5E8}"/>
          </ac:picMkLst>
        </pc:picChg>
      </pc:sldChg>
      <pc:sldChg chg="addSp modSp mod ord">
        <pc:chgData name="David Hawthorne" userId="9214d2ed-97a9-45dc-9467-aae03b955248" providerId="ADAL" clId="{9FA2E80E-F43E-4099-952D-FB7DF180F425}" dt="2024-08-16T21:32:30.971" v="6730"/>
        <pc:sldMkLst>
          <pc:docMk/>
          <pc:sldMk cId="2007139531" sldId="5149"/>
        </pc:sldMkLst>
        <pc:spChg chg="mod">
          <ac:chgData name="David Hawthorne" userId="9214d2ed-97a9-45dc-9467-aae03b955248" providerId="ADAL" clId="{9FA2E80E-F43E-4099-952D-FB7DF180F425}" dt="2024-08-16T12:58:02.581" v="4534"/>
          <ac:spMkLst>
            <pc:docMk/>
            <pc:sldMk cId="2007139531" sldId="5149"/>
            <ac:spMk id="2" creationId="{1C96CCCE-3016-0F4F-EE06-BC6B76669024}"/>
          </ac:spMkLst>
        </pc:spChg>
        <pc:spChg chg="add mod">
          <ac:chgData name="David Hawthorne" userId="9214d2ed-97a9-45dc-9467-aae03b955248" providerId="ADAL" clId="{9FA2E80E-F43E-4099-952D-FB7DF180F425}" dt="2024-08-16T21:32:30.971" v="6730"/>
          <ac:spMkLst>
            <pc:docMk/>
            <pc:sldMk cId="2007139531" sldId="5149"/>
            <ac:spMk id="3" creationId="{F564D46B-0FB2-3DC5-1714-6F611822B85F}"/>
          </ac:spMkLst>
        </pc:spChg>
        <pc:picChg chg="mod">
          <ac:chgData name="David Hawthorne" userId="9214d2ed-97a9-45dc-9467-aae03b955248" providerId="ADAL" clId="{9FA2E80E-F43E-4099-952D-FB7DF180F425}" dt="2024-08-16T15:15:23.205" v="5334" actId="14100"/>
          <ac:picMkLst>
            <pc:docMk/>
            <pc:sldMk cId="2007139531" sldId="5149"/>
            <ac:picMk id="9" creationId="{2E177E41-5A01-5F3E-69BC-94FBB3C37710}"/>
          </ac:picMkLst>
        </pc:picChg>
      </pc:sldChg>
      <pc:sldChg chg="addSp delSp modSp add mod ord modAnim">
        <pc:chgData name="David Hawthorne" userId="9214d2ed-97a9-45dc-9467-aae03b955248" providerId="ADAL" clId="{9FA2E80E-F43E-4099-952D-FB7DF180F425}" dt="2024-08-16T21:33:00.991" v="6735"/>
        <pc:sldMkLst>
          <pc:docMk/>
          <pc:sldMk cId="732049820" sldId="5150"/>
        </pc:sldMkLst>
        <pc:spChg chg="mod">
          <ac:chgData name="David Hawthorne" userId="9214d2ed-97a9-45dc-9467-aae03b955248" providerId="ADAL" clId="{9FA2E80E-F43E-4099-952D-FB7DF180F425}" dt="2024-08-16T21:21:21.876" v="6372" actId="20577"/>
          <ac:spMkLst>
            <pc:docMk/>
            <pc:sldMk cId="732049820" sldId="5150"/>
            <ac:spMk id="2" creationId="{99095E15-FF28-9F70-2AA9-245A74D49E5E}"/>
          </ac:spMkLst>
        </pc:spChg>
        <pc:spChg chg="add mod">
          <ac:chgData name="David Hawthorne" userId="9214d2ed-97a9-45dc-9467-aae03b955248" providerId="ADAL" clId="{9FA2E80E-F43E-4099-952D-FB7DF180F425}" dt="2024-08-16T21:33:00.991" v="6735"/>
          <ac:spMkLst>
            <pc:docMk/>
            <pc:sldMk cId="732049820" sldId="5150"/>
            <ac:spMk id="3" creationId="{A768113E-59E3-3F55-E0F5-A4805BF24359}"/>
          </ac:spMkLst>
        </pc:spChg>
        <pc:spChg chg="del mod">
          <ac:chgData name="David Hawthorne" userId="9214d2ed-97a9-45dc-9467-aae03b955248" providerId="ADAL" clId="{9FA2E80E-F43E-4099-952D-FB7DF180F425}" dt="2024-08-16T21:00:34.590" v="6127"/>
          <ac:spMkLst>
            <pc:docMk/>
            <pc:sldMk cId="732049820" sldId="5150"/>
            <ac:spMk id="3" creationId="{E3413242-9268-CD6D-2694-1177EF6B3D2C}"/>
          </ac:spMkLst>
        </pc:spChg>
        <pc:picChg chg="add del">
          <ac:chgData name="David Hawthorne" userId="9214d2ed-97a9-45dc-9467-aae03b955248" providerId="ADAL" clId="{9FA2E80E-F43E-4099-952D-FB7DF180F425}" dt="2024-08-16T20:59:54.064" v="6120" actId="478"/>
          <ac:picMkLst>
            <pc:docMk/>
            <pc:sldMk cId="732049820" sldId="5150"/>
            <ac:picMk id="5" creationId="{29420232-C40F-FADF-0E93-BD9256B24A75}"/>
          </ac:picMkLst>
        </pc:picChg>
        <pc:picChg chg="add">
          <ac:chgData name="David Hawthorne" userId="9214d2ed-97a9-45dc-9467-aae03b955248" providerId="ADAL" clId="{9FA2E80E-F43E-4099-952D-FB7DF180F425}" dt="2024-08-16T20:59:55.636" v="6121" actId="22"/>
          <ac:picMkLst>
            <pc:docMk/>
            <pc:sldMk cId="732049820" sldId="5150"/>
            <ac:picMk id="7" creationId="{8F615E55-E2B5-136A-0659-65DF4D75876E}"/>
          </ac:picMkLst>
        </pc:picChg>
        <pc:picChg chg="add mod">
          <ac:chgData name="David Hawthorne" userId="9214d2ed-97a9-45dc-9467-aae03b955248" providerId="ADAL" clId="{9FA2E80E-F43E-4099-952D-FB7DF180F425}" dt="2024-08-16T21:00:47.796" v="6128" actId="167"/>
          <ac:picMkLst>
            <pc:docMk/>
            <pc:sldMk cId="732049820" sldId="5150"/>
            <ac:picMk id="2050" creationId="{E2A35B80-E3A6-06A4-FBB5-B05EE4FF7F80}"/>
          </ac:picMkLst>
        </pc:picChg>
      </pc:sldChg>
      <pc:sldChg chg="addSp delSp add del">
        <pc:chgData name="David Hawthorne" userId="9214d2ed-97a9-45dc-9467-aae03b955248" providerId="ADAL" clId="{9FA2E80E-F43E-4099-952D-FB7DF180F425}" dt="2024-08-16T13:21:06.097" v="5097" actId="2696"/>
        <pc:sldMkLst>
          <pc:docMk/>
          <pc:sldMk cId="2582344914" sldId="5150"/>
        </pc:sldMkLst>
        <pc:picChg chg="add del">
          <ac:chgData name="David Hawthorne" userId="9214d2ed-97a9-45dc-9467-aae03b955248" providerId="ADAL" clId="{9FA2E80E-F43E-4099-952D-FB7DF180F425}" dt="2024-08-16T12:59:57.245" v="4544" actId="478"/>
          <ac:picMkLst>
            <pc:docMk/>
            <pc:sldMk cId="2582344914" sldId="5150"/>
            <ac:picMk id="3" creationId="{8340FF91-7D4D-2D74-54D4-DE863A467A67}"/>
          </ac:picMkLst>
        </pc:picChg>
        <pc:picChg chg="add del">
          <ac:chgData name="David Hawthorne" userId="9214d2ed-97a9-45dc-9467-aae03b955248" providerId="ADAL" clId="{9FA2E80E-F43E-4099-952D-FB7DF180F425}" dt="2024-08-16T12:59:57.245" v="4544" actId="478"/>
          <ac:picMkLst>
            <pc:docMk/>
            <pc:sldMk cId="2582344914" sldId="5150"/>
            <ac:picMk id="4" creationId="{8C3678C4-86E9-FEA7-5000-860FC7DA5DAE}"/>
          </ac:picMkLst>
        </pc:picChg>
        <pc:picChg chg="add del">
          <ac:chgData name="David Hawthorne" userId="9214d2ed-97a9-45dc-9467-aae03b955248" providerId="ADAL" clId="{9FA2E80E-F43E-4099-952D-FB7DF180F425}" dt="2024-08-16T12:59:57.245" v="4544" actId="478"/>
          <ac:picMkLst>
            <pc:docMk/>
            <pc:sldMk cId="2582344914" sldId="5150"/>
            <ac:picMk id="6" creationId="{B3049B0A-09B5-CCDD-FEB0-68F24FC948B8}"/>
          </ac:picMkLst>
        </pc:picChg>
        <pc:picChg chg="add del">
          <ac:chgData name="David Hawthorne" userId="9214d2ed-97a9-45dc-9467-aae03b955248" providerId="ADAL" clId="{9FA2E80E-F43E-4099-952D-FB7DF180F425}" dt="2024-08-16T12:59:57.245" v="4544" actId="478"/>
          <ac:picMkLst>
            <pc:docMk/>
            <pc:sldMk cId="2582344914" sldId="5150"/>
            <ac:picMk id="8" creationId="{387FFE66-8860-415A-CB63-9463CD79AA90}"/>
          </ac:picMkLst>
        </pc:picChg>
        <pc:picChg chg="add del">
          <ac:chgData name="David Hawthorne" userId="9214d2ed-97a9-45dc-9467-aae03b955248" providerId="ADAL" clId="{9FA2E80E-F43E-4099-952D-FB7DF180F425}" dt="2024-08-16T12:59:57.245" v="4544" actId="478"/>
          <ac:picMkLst>
            <pc:docMk/>
            <pc:sldMk cId="2582344914" sldId="5150"/>
            <ac:picMk id="12" creationId="{E97B14C2-5F64-FB3E-C536-D426537CA234}"/>
          </ac:picMkLst>
        </pc:picChg>
      </pc:sldChg>
      <pc:sldChg chg="delSp modSp add del mod setBg delDesignElem">
        <pc:chgData name="David Hawthorne" userId="9214d2ed-97a9-45dc-9467-aae03b955248" providerId="ADAL" clId="{9FA2E80E-F43E-4099-952D-FB7DF180F425}" dt="2024-08-16T13:22:21.523" v="5109" actId="2696"/>
        <pc:sldMkLst>
          <pc:docMk/>
          <pc:sldMk cId="3827973057" sldId="5150"/>
        </pc:sldMkLst>
        <pc:spChg chg="mod">
          <ac:chgData name="David Hawthorne" userId="9214d2ed-97a9-45dc-9467-aae03b955248" providerId="ADAL" clId="{9FA2E80E-F43E-4099-952D-FB7DF180F425}" dt="2024-08-16T13:21:56.658" v="5108" actId="27636"/>
          <ac:spMkLst>
            <pc:docMk/>
            <pc:sldMk cId="3827973057" sldId="5150"/>
            <ac:spMk id="2" creationId="{1E02DD63-8900-5058-64D4-A0D5D2EB8854}"/>
          </ac:spMkLst>
        </pc:spChg>
        <pc:spChg chg="del">
          <ac:chgData name="David Hawthorne" userId="9214d2ed-97a9-45dc-9467-aae03b955248" providerId="ADAL" clId="{9FA2E80E-F43E-4099-952D-FB7DF180F425}" dt="2024-08-16T13:21:56.649" v="5107"/>
          <ac:spMkLst>
            <pc:docMk/>
            <pc:sldMk cId="3827973057" sldId="5150"/>
            <ac:spMk id="51" creationId="{2E2D6188-24E5-426A-BB2A-3FA2D6B9C3EF}"/>
          </ac:spMkLst>
        </pc:spChg>
        <pc:spChg chg="del">
          <ac:chgData name="David Hawthorne" userId="9214d2ed-97a9-45dc-9467-aae03b955248" providerId="ADAL" clId="{9FA2E80E-F43E-4099-952D-FB7DF180F425}" dt="2024-08-16T13:21:56.649" v="5107"/>
          <ac:spMkLst>
            <pc:docMk/>
            <pc:sldMk cId="3827973057" sldId="5150"/>
            <ac:spMk id="53" creationId="{F6E384F5-137A-40B1-97F0-694CC6ECD59C}"/>
          </ac:spMkLst>
        </pc:spChg>
        <pc:spChg chg="del">
          <ac:chgData name="David Hawthorne" userId="9214d2ed-97a9-45dc-9467-aae03b955248" providerId="ADAL" clId="{9FA2E80E-F43E-4099-952D-FB7DF180F425}" dt="2024-08-16T13:21:56.649" v="5107"/>
          <ac:spMkLst>
            <pc:docMk/>
            <pc:sldMk cId="3827973057" sldId="5150"/>
            <ac:spMk id="55" creationId="{9DBC4630-03DA-474F-BBCB-BA3AE6B317A4}"/>
          </ac:spMkLst>
        </pc:spChg>
        <pc:spChg chg="del">
          <ac:chgData name="David Hawthorne" userId="9214d2ed-97a9-45dc-9467-aae03b955248" providerId="ADAL" clId="{9FA2E80E-F43E-4099-952D-FB7DF180F425}" dt="2024-08-16T13:21:56.649" v="5107"/>
          <ac:spMkLst>
            <pc:docMk/>
            <pc:sldMk cId="3827973057" sldId="5150"/>
            <ac:spMk id="57" creationId="{1208BC59-C84F-483F-80CD-FAEC74229B97}"/>
          </ac:spMkLst>
        </pc:spChg>
        <pc:spChg chg="del">
          <ac:chgData name="David Hawthorne" userId="9214d2ed-97a9-45dc-9467-aae03b955248" providerId="ADAL" clId="{9FA2E80E-F43E-4099-952D-FB7DF180F425}" dt="2024-08-16T13:21:56.649" v="5107"/>
          <ac:spMkLst>
            <pc:docMk/>
            <pc:sldMk cId="3827973057" sldId="5150"/>
            <ac:spMk id="59" creationId="{A1DABD52-05DF-4F31-AFB9-B330D8BE46FD}"/>
          </ac:spMkLst>
        </pc:spChg>
        <pc:spChg chg="del">
          <ac:chgData name="David Hawthorne" userId="9214d2ed-97a9-45dc-9467-aae03b955248" providerId="ADAL" clId="{9FA2E80E-F43E-4099-952D-FB7DF180F425}" dt="2024-08-16T13:21:56.649" v="5107"/>
          <ac:spMkLst>
            <pc:docMk/>
            <pc:sldMk cId="3827973057" sldId="5150"/>
            <ac:spMk id="61" creationId="{78418A25-6EAC-4140-BFE6-284E1925B5EE}"/>
          </ac:spMkLst>
        </pc:spChg>
        <pc:spChg chg="del">
          <ac:chgData name="David Hawthorne" userId="9214d2ed-97a9-45dc-9467-aae03b955248" providerId="ADAL" clId="{9FA2E80E-F43E-4099-952D-FB7DF180F425}" dt="2024-08-16T13:21:56.649" v="5107"/>
          <ac:spMkLst>
            <pc:docMk/>
            <pc:sldMk cId="3827973057" sldId="5150"/>
            <ac:spMk id="63" creationId="{6B9D64DB-4D5C-4A91-B45F-F301E3174F9F}"/>
          </ac:spMkLst>
        </pc:spChg>
        <pc:spChg chg="del">
          <ac:chgData name="David Hawthorne" userId="9214d2ed-97a9-45dc-9467-aae03b955248" providerId="ADAL" clId="{9FA2E80E-F43E-4099-952D-FB7DF180F425}" dt="2024-08-16T13:21:56.649" v="5107"/>
          <ac:spMkLst>
            <pc:docMk/>
            <pc:sldMk cId="3827973057" sldId="5150"/>
            <ac:spMk id="65" creationId="{8E4F04B5-4D4A-4F70-8549-384AF535134B}"/>
          </ac:spMkLst>
        </pc:spChg>
        <pc:spChg chg="del">
          <ac:chgData name="David Hawthorne" userId="9214d2ed-97a9-45dc-9467-aae03b955248" providerId="ADAL" clId="{9FA2E80E-F43E-4099-952D-FB7DF180F425}" dt="2024-08-16T13:21:56.649" v="5107"/>
          <ac:spMkLst>
            <pc:docMk/>
            <pc:sldMk cId="3827973057" sldId="5150"/>
            <ac:spMk id="67" creationId="{0D14DB62-3EB3-452E-89EE-30B0CDB0C8F4}"/>
          </ac:spMkLst>
        </pc:spChg>
        <pc:spChg chg="del">
          <ac:chgData name="David Hawthorne" userId="9214d2ed-97a9-45dc-9467-aae03b955248" providerId="ADAL" clId="{9FA2E80E-F43E-4099-952D-FB7DF180F425}" dt="2024-08-16T13:21:56.649" v="5107"/>
          <ac:spMkLst>
            <pc:docMk/>
            <pc:sldMk cId="3827973057" sldId="5150"/>
            <ac:spMk id="69" creationId="{CB14CE1B-4BC5-4EF2-BE3D-05E4F580B3DB}"/>
          </ac:spMkLst>
        </pc:spChg>
      </pc:sldChg>
      <pc:sldChg chg="addSp delSp modSp add del mod setBg delDesignElem">
        <pc:chgData name="David Hawthorne" userId="9214d2ed-97a9-45dc-9467-aae03b955248" providerId="ADAL" clId="{9FA2E80E-F43E-4099-952D-FB7DF180F425}" dt="2024-08-16T13:19:31.232" v="5093"/>
        <pc:sldMkLst>
          <pc:docMk/>
          <pc:sldMk cId="65886031" sldId="5151"/>
        </pc:sldMkLst>
        <pc:spChg chg="mod">
          <ac:chgData name="David Hawthorne" userId="9214d2ed-97a9-45dc-9467-aae03b955248" providerId="ADAL" clId="{9FA2E80E-F43E-4099-952D-FB7DF180F425}" dt="2024-08-16T13:19:31.232" v="5093"/>
          <ac:spMkLst>
            <pc:docMk/>
            <pc:sldMk cId="65886031" sldId="5151"/>
            <ac:spMk id="2" creationId="{1E02DD63-8900-5058-64D4-A0D5D2EB8854}"/>
          </ac:spMkLst>
        </pc:spChg>
        <pc:spChg chg="add del">
          <ac:chgData name="David Hawthorne" userId="9214d2ed-97a9-45dc-9467-aae03b955248" providerId="ADAL" clId="{9FA2E80E-F43E-4099-952D-FB7DF180F425}" dt="2024-08-16T13:19:31.232" v="5093"/>
          <ac:spMkLst>
            <pc:docMk/>
            <pc:sldMk cId="65886031" sldId="5151"/>
            <ac:spMk id="51" creationId="{2E2D6188-24E5-426A-BB2A-3FA2D6B9C3EF}"/>
          </ac:spMkLst>
        </pc:spChg>
        <pc:spChg chg="add del">
          <ac:chgData name="David Hawthorne" userId="9214d2ed-97a9-45dc-9467-aae03b955248" providerId="ADAL" clId="{9FA2E80E-F43E-4099-952D-FB7DF180F425}" dt="2024-08-16T13:19:31.232" v="5093"/>
          <ac:spMkLst>
            <pc:docMk/>
            <pc:sldMk cId="65886031" sldId="5151"/>
            <ac:spMk id="53" creationId="{F6E384F5-137A-40B1-97F0-694CC6ECD59C}"/>
          </ac:spMkLst>
        </pc:spChg>
        <pc:spChg chg="add del">
          <ac:chgData name="David Hawthorne" userId="9214d2ed-97a9-45dc-9467-aae03b955248" providerId="ADAL" clId="{9FA2E80E-F43E-4099-952D-FB7DF180F425}" dt="2024-08-16T13:19:31.232" v="5093"/>
          <ac:spMkLst>
            <pc:docMk/>
            <pc:sldMk cId="65886031" sldId="5151"/>
            <ac:spMk id="55" creationId="{9DBC4630-03DA-474F-BBCB-BA3AE6B317A4}"/>
          </ac:spMkLst>
        </pc:spChg>
        <pc:spChg chg="add del">
          <ac:chgData name="David Hawthorne" userId="9214d2ed-97a9-45dc-9467-aae03b955248" providerId="ADAL" clId="{9FA2E80E-F43E-4099-952D-FB7DF180F425}" dt="2024-08-16T13:19:31.232" v="5093"/>
          <ac:spMkLst>
            <pc:docMk/>
            <pc:sldMk cId="65886031" sldId="5151"/>
            <ac:spMk id="57" creationId="{1208BC59-C84F-483F-80CD-FAEC74229B97}"/>
          </ac:spMkLst>
        </pc:spChg>
        <pc:spChg chg="add del">
          <ac:chgData name="David Hawthorne" userId="9214d2ed-97a9-45dc-9467-aae03b955248" providerId="ADAL" clId="{9FA2E80E-F43E-4099-952D-FB7DF180F425}" dt="2024-08-16T13:19:31.232" v="5093"/>
          <ac:spMkLst>
            <pc:docMk/>
            <pc:sldMk cId="65886031" sldId="5151"/>
            <ac:spMk id="59" creationId="{A1DABD52-05DF-4F31-AFB9-B330D8BE46FD}"/>
          </ac:spMkLst>
        </pc:spChg>
        <pc:spChg chg="add del">
          <ac:chgData name="David Hawthorne" userId="9214d2ed-97a9-45dc-9467-aae03b955248" providerId="ADAL" clId="{9FA2E80E-F43E-4099-952D-FB7DF180F425}" dt="2024-08-16T13:19:31.232" v="5093"/>
          <ac:spMkLst>
            <pc:docMk/>
            <pc:sldMk cId="65886031" sldId="5151"/>
            <ac:spMk id="61" creationId="{78418A25-6EAC-4140-BFE6-284E1925B5EE}"/>
          </ac:spMkLst>
        </pc:spChg>
        <pc:spChg chg="add del">
          <ac:chgData name="David Hawthorne" userId="9214d2ed-97a9-45dc-9467-aae03b955248" providerId="ADAL" clId="{9FA2E80E-F43E-4099-952D-FB7DF180F425}" dt="2024-08-16T13:19:31.232" v="5093"/>
          <ac:spMkLst>
            <pc:docMk/>
            <pc:sldMk cId="65886031" sldId="5151"/>
            <ac:spMk id="63" creationId="{6B9D64DB-4D5C-4A91-B45F-F301E3174F9F}"/>
          </ac:spMkLst>
        </pc:spChg>
        <pc:spChg chg="add del">
          <ac:chgData name="David Hawthorne" userId="9214d2ed-97a9-45dc-9467-aae03b955248" providerId="ADAL" clId="{9FA2E80E-F43E-4099-952D-FB7DF180F425}" dt="2024-08-16T13:19:31.232" v="5093"/>
          <ac:spMkLst>
            <pc:docMk/>
            <pc:sldMk cId="65886031" sldId="5151"/>
            <ac:spMk id="65" creationId="{8E4F04B5-4D4A-4F70-8549-384AF535134B}"/>
          </ac:spMkLst>
        </pc:spChg>
        <pc:spChg chg="add del">
          <ac:chgData name="David Hawthorne" userId="9214d2ed-97a9-45dc-9467-aae03b955248" providerId="ADAL" clId="{9FA2E80E-F43E-4099-952D-FB7DF180F425}" dt="2024-08-16T13:19:31.232" v="5093"/>
          <ac:spMkLst>
            <pc:docMk/>
            <pc:sldMk cId="65886031" sldId="5151"/>
            <ac:spMk id="67" creationId="{0D14DB62-3EB3-452E-89EE-30B0CDB0C8F4}"/>
          </ac:spMkLst>
        </pc:spChg>
        <pc:spChg chg="add del">
          <ac:chgData name="David Hawthorne" userId="9214d2ed-97a9-45dc-9467-aae03b955248" providerId="ADAL" clId="{9FA2E80E-F43E-4099-952D-FB7DF180F425}" dt="2024-08-16T13:19:31.232" v="5093"/>
          <ac:spMkLst>
            <pc:docMk/>
            <pc:sldMk cId="65886031" sldId="5151"/>
            <ac:spMk id="69" creationId="{CB14CE1B-4BC5-4EF2-BE3D-05E4F580B3DB}"/>
          </ac:spMkLst>
        </pc:spChg>
      </pc:sldChg>
      <pc:sldChg chg="addSp delSp modSp add mod setBg modAnim setClrOvrMap">
        <pc:chgData name="David Hawthorne" userId="9214d2ed-97a9-45dc-9467-aae03b955248" providerId="ADAL" clId="{9FA2E80E-F43E-4099-952D-FB7DF180F425}" dt="2024-08-17T15:24:54.317" v="7032" actId="1076"/>
        <pc:sldMkLst>
          <pc:docMk/>
          <pc:sldMk cId="939425855" sldId="5151"/>
        </pc:sldMkLst>
        <pc:spChg chg="mod">
          <ac:chgData name="David Hawthorne" userId="9214d2ed-97a9-45dc-9467-aae03b955248" providerId="ADAL" clId="{9FA2E80E-F43E-4099-952D-FB7DF180F425}" dt="2024-08-17T15:24:25.790" v="7016" actId="21"/>
          <ac:spMkLst>
            <pc:docMk/>
            <pc:sldMk cId="939425855" sldId="5151"/>
            <ac:spMk id="2" creationId="{0FCCAD09-6395-7065-B003-EAEE0E0E7BCB}"/>
          </ac:spMkLst>
        </pc:spChg>
        <pc:spChg chg="mod">
          <ac:chgData name="David Hawthorne" userId="9214d2ed-97a9-45dc-9467-aae03b955248" providerId="ADAL" clId="{9FA2E80E-F43E-4099-952D-FB7DF180F425}" dt="2024-08-17T15:24:54.317" v="7032" actId="1076"/>
          <ac:spMkLst>
            <pc:docMk/>
            <pc:sldMk cId="939425855" sldId="5151"/>
            <ac:spMk id="3" creationId="{5B3CE9D8-2048-63F2-9504-94A4ACB4BB9B}"/>
          </ac:spMkLst>
        </pc:spChg>
        <pc:spChg chg="add">
          <ac:chgData name="David Hawthorne" userId="9214d2ed-97a9-45dc-9467-aae03b955248" providerId="ADAL" clId="{9FA2E80E-F43E-4099-952D-FB7DF180F425}" dt="2024-08-16T21:37:11.224" v="6882"/>
          <ac:spMkLst>
            <pc:docMk/>
            <pc:sldMk cId="939425855" sldId="5151"/>
            <ac:spMk id="4" creationId="{F4F4D8DE-02DE-C337-BF38-BF6C394943F5}"/>
          </ac:spMkLst>
        </pc:spChg>
        <pc:spChg chg="add mod">
          <ac:chgData name="David Hawthorne" userId="9214d2ed-97a9-45dc-9467-aae03b955248" providerId="ADAL" clId="{9FA2E80E-F43E-4099-952D-FB7DF180F425}" dt="2024-08-16T21:37:17.251" v="6886"/>
          <ac:spMkLst>
            <pc:docMk/>
            <pc:sldMk cId="939425855" sldId="5151"/>
            <ac:spMk id="5" creationId="{34BC68A3-A01F-0BD7-F87A-81D40013B871}"/>
          </ac:spMkLst>
        </pc:spChg>
        <pc:spChg chg="add mod">
          <ac:chgData name="David Hawthorne" userId="9214d2ed-97a9-45dc-9467-aae03b955248" providerId="ADAL" clId="{9FA2E80E-F43E-4099-952D-FB7DF180F425}" dt="2024-08-16T21:37:33.264" v="6892"/>
          <ac:spMkLst>
            <pc:docMk/>
            <pc:sldMk cId="939425855" sldId="5151"/>
            <ac:spMk id="8" creationId="{C5B78E1D-2202-754F-6C31-0F876CE4AD30}"/>
          </ac:spMkLst>
        </pc:spChg>
        <pc:spChg chg="add del mod">
          <ac:chgData name="David Hawthorne" userId="9214d2ed-97a9-45dc-9467-aae03b955248" providerId="ADAL" clId="{9FA2E80E-F43E-4099-952D-FB7DF180F425}" dt="2024-08-16T21:38:16.841" v="6903" actId="478"/>
          <ac:spMkLst>
            <pc:docMk/>
            <pc:sldMk cId="939425855" sldId="5151"/>
            <ac:spMk id="9" creationId="{0CDB3A63-4A6A-9070-EB9F-3664FDC4B293}"/>
          </ac:spMkLst>
        </pc:spChg>
        <pc:spChg chg="add del">
          <ac:chgData name="David Hawthorne" userId="9214d2ed-97a9-45dc-9467-aae03b955248" providerId="ADAL" clId="{9FA2E80E-F43E-4099-952D-FB7DF180F425}" dt="2024-08-16T21:37:58.865" v="6898" actId="26606"/>
          <ac:spMkLst>
            <pc:docMk/>
            <pc:sldMk cId="939425855" sldId="5151"/>
            <ac:spMk id="10" creationId="{05325879-C4B2-475E-B853-DC8F21A63351}"/>
          </ac:spMkLst>
        </pc:spChg>
        <pc:spChg chg="add del">
          <ac:chgData name="David Hawthorne" userId="9214d2ed-97a9-45dc-9467-aae03b955248" providerId="ADAL" clId="{9FA2E80E-F43E-4099-952D-FB7DF180F425}" dt="2024-08-16T21:37:58.865" v="6898" actId="26606"/>
          <ac:spMkLst>
            <pc:docMk/>
            <pc:sldMk cId="939425855" sldId="5151"/>
            <ac:spMk id="12" creationId="{012C085F-3B19-420D-902A-B55695F5036C}"/>
          </ac:spMkLst>
        </pc:spChg>
        <pc:spChg chg="add del">
          <ac:chgData name="David Hawthorne" userId="9214d2ed-97a9-45dc-9467-aae03b955248" providerId="ADAL" clId="{9FA2E80E-F43E-4099-952D-FB7DF180F425}" dt="2024-08-16T21:41:32.529" v="6974" actId="26606"/>
          <ac:spMkLst>
            <pc:docMk/>
            <pc:sldMk cId="939425855" sldId="5151"/>
            <ac:spMk id="1031" creationId="{D006EB61-5730-48A9-B64C-40352FA92861}"/>
          </ac:spMkLst>
        </pc:spChg>
        <pc:picChg chg="del">
          <ac:chgData name="David Hawthorne" userId="9214d2ed-97a9-45dc-9467-aae03b955248" providerId="ADAL" clId="{9FA2E80E-F43E-4099-952D-FB7DF180F425}" dt="2024-08-16T21:35:03.363" v="6797" actId="478"/>
          <ac:picMkLst>
            <pc:docMk/>
            <pc:sldMk cId="939425855" sldId="5151"/>
            <ac:picMk id="6" creationId="{AFCF3B99-FD71-ACBE-7E2E-A012E4734A62}"/>
          </ac:picMkLst>
        </pc:picChg>
        <pc:picChg chg="add del mod ord">
          <ac:chgData name="David Hawthorne" userId="9214d2ed-97a9-45dc-9467-aae03b955248" providerId="ADAL" clId="{9FA2E80E-F43E-4099-952D-FB7DF180F425}" dt="2024-08-16T21:38:04.990" v="6899" actId="478"/>
          <ac:picMkLst>
            <pc:docMk/>
            <pc:sldMk cId="939425855" sldId="5151"/>
            <ac:picMk id="7" creationId="{3F7F589B-B13A-9D04-46D4-FAA6E5392045}"/>
          </ac:picMkLst>
        </pc:picChg>
        <pc:picChg chg="add del mod">
          <ac:chgData name="David Hawthorne" userId="9214d2ed-97a9-45dc-9467-aae03b955248" providerId="ADAL" clId="{9FA2E80E-F43E-4099-952D-FB7DF180F425}" dt="2024-08-16T21:40:06.018" v="6925" actId="478"/>
          <ac:picMkLst>
            <pc:docMk/>
            <pc:sldMk cId="939425855" sldId="5151"/>
            <ac:picMk id="13" creationId="{99549F6D-56BC-32B7-2D4E-0D5AEC34B11A}"/>
          </ac:picMkLst>
        </pc:picChg>
        <pc:picChg chg="add del mod">
          <ac:chgData name="David Hawthorne" userId="9214d2ed-97a9-45dc-9467-aae03b955248" providerId="ADAL" clId="{9FA2E80E-F43E-4099-952D-FB7DF180F425}" dt="2024-08-16T21:40:01.722" v="6923" actId="478"/>
          <ac:picMkLst>
            <pc:docMk/>
            <pc:sldMk cId="939425855" sldId="5151"/>
            <ac:picMk id="1026" creationId="{12D0E3BA-6CB5-F3FB-63F1-3C9FDB3B9E04}"/>
          </ac:picMkLst>
        </pc:picChg>
        <pc:picChg chg="add">
          <ac:chgData name="David Hawthorne" userId="9214d2ed-97a9-45dc-9467-aae03b955248" providerId="ADAL" clId="{9FA2E80E-F43E-4099-952D-FB7DF180F425}" dt="2024-08-16T21:41:32.529" v="6974" actId="26606"/>
          <ac:picMkLst>
            <pc:docMk/>
            <pc:sldMk cId="939425855" sldId="5151"/>
            <ac:picMk id="1033" creationId="{3DF5F9DC-584D-AEAA-974E-B65746A61344}"/>
          </ac:picMkLst>
        </pc:picChg>
        <pc:picChg chg="add del mod">
          <ac:chgData name="David Hawthorne" userId="9214d2ed-97a9-45dc-9467-aae03b955248" providerId="ADAL" clId="{9FA2E80E-F43E-4099-952D-FB7DF180F425}" dt="2024-08-16T21:40:03.568" v="6924" actId="478"/>
          <ac:picMkLst>
            <pc:docMk/>
            <pc:sldMk cId="939425855" sldId="5151"/>
            <ac:picMk id="1036" creationId="{F6FB1F29-ACC3-C04C-4D67-60655D56B53C}"/>
          </ac:picMkLst>
        </pc:picChg>
        <pc:picChg chg="add">
          <ac:chgData name="David Hawthorne" userId="9214d2ed-97a9-45dc-9467-aae03b955248" providerId="ADAL" clId="{9FA2E80E-F43E-4099-952D-FB7DF180F425}" dt="2024-08-16T21:38:48.525" v="6907"/>
          <ac:picMkLst>
            <pc:docMk/>
            <pc:sldMk cId="939425855" sldId="5151"/>
            <ac:picMk id="1038" creationId="{8F172453-54A8-F78C-3458-BCA997275C4C}"/>
          </ac:picMkLst>
        </pc:picChg>
        <pc:picChg chg="del">
          <ac:chgData name="David Hawthorne" userId="9214d2ed-97a9-45dc-9467-aae03b955248" providerId="ADAL" clId="{9FA2E80E-F43E-4099-952D-FB7DF180F425}" dt="2024-08-16T21:34:41.563" v="6793" actId="478"/>
          <ac:picMkLst>
            <pc:docMk/>
            <pc:sldMk cId="939425855" sldId="5151"/>
            <ac:picMk id="2050" creationId="{C595B4A4-7408-6EA0-C281-D8D9FAEB9D3C}"/>
          </ac:picMkLst>
        </pc:picChg>
        <pc:picChg chg="del">
          <ac:chgData name="David Hawthorne" userId="9214d2ed-97a9-45dc-9467-aae03b955248" providerId="ADAL" clId="{9FA2E80E-F43E-4099-952D-FB7DF180F425}" dt="2024-08-16T21:34:43.344" v="6794" actId="478"/>
          <ac:picMkLst>
            <pc:docMk/>
            <pc:sldMk cId="939425855" sldId="5151"/>
            <ac:picMk id="2052" creationId="{BDC4045D-54BA-246F-CD96-7E2C3134E248}"/>
          </ac:picMkLst>
        </pc:picChg>
        <pc:picChg chg="del">
          <ac:chgData name="David Hawthorne" userId="9214d2ed-97a9-45dc-9467-aae03b955248" providerId="ADAL" clId="{9FA2E80E-F43E-4099-952D-FB7DF180F425}" dt="2024-08-16T21:34:45.813" v="6795" actId="478"/>
          <ac:picMkLst>
            <pc:docMk/>
            <pc:sldMk cId="939425855" sldId="5151"/>
            <ac:picMk id="2054" creationId="{A944B2FC-0E91-EA86-812C-5188146AC5CF}"/>
          </ac:picMkLst>
        </pc:picChg>
        <pc:picChg chg="del">
          <ac:chgData name="David Hawthorne" userId="9214d2ed-97a9-45dc-9467-aae03b955248" providerId="ADAL" clId="{9FA2E80E-F43E-4099-952D-FB7DF180F425}" dt="2024-08-16T21:34:48.173" v="6796" actId="478"/>
          <ac:picMkLst>
            <pc:docMk/>
            <pc:sldMk cId="939425855" sldId="5151"/>
            <ac:picMk id="2056" creationId="{827C7E4C-9BE7-2E0E-C9D4-363744864D99}"/>
          </ac:picMkLst>
        </pc:picChg>
      </pc:sldChg>
      <pc:sldChg chg="modSp new del mod">
        <pc:chgData name="David Hawthorne" userId="9214d2ed-97a9-45dc-9467-aae03b955248" providerId="ADAL" clId="{9FA2E80E-F43E-4099-952D-FB7DF180F425}" dt="2024-08-16T21:26:52.633" v="6511" actId="2696"/>
        <pc:sldMkLst>
          <pc:docMk/>
          <pc:sldMk cId="2355971886" sldId="5151"/>
        </pc:sldMkLst>
        <pc:spChg chg="mod">
          <ac:chgData name="David Hawthorne" userId="9214d2ed-97a9-45dc-9467-aae03b955248" providerId="ADAL" clId="{9FA2E80E-F43E-4099-952D-FB7DF180F425}" dt="2024-08-16T21:26:48.945" v="6510" actId="20577"/>
          <ac:spMkLst>
            <pc:docMk/>
            <pc:sldMk cId="2355971886" sldId="5151"/>
            <ac:spMk id="2" creationId="{7F20C7D3-921F-9518-3E9F-44143C48A28B}"/>
          </ac:spMkLst>
        </pc:spChg>
      </pc:sldChg>
      <pc:sldChg chg="modSp new del mod">
        <pc:chgData name="David Hawthorne" userId="9214d2ed-97a9-45dc-9467-aae03b955248" providerId="ADAL" clId="{9FA2E80E-F43E-4099-952D-FB7DF180F425}" dt="2024-08-16T21:35:54.273" v="6870" actId="2696"/>
        <pc:sldMkLst>
          <pc:docMk/>
          <pc:sldMk cId="177537120" sldId="5152"/>
        </pc:sldMkLst>
        <pc:spChg chg="mod">
          <ac:chgData name="David Hawthorne" userId="9214d2ed-97a9-45dc-9467-aae03b955248" providerId="ADAL" clId="{9FA2E80E-F43E-4099-952D-FB7DF180F425}" dt="2024-08-16T21:35:38.832" v="6828" actId="20577"/>
          <ac:spMkLst>
            <pc:docMk/>
            <pc:sldMk cId="177537120" sldId="5152"/>
            <ac:spMk id="2" creationId="{E333D975-E9BA-0B54-7C54-63D0EB435F8E}"/>
          </ac:spMkLst>
        </pc:spChg>
        <pc:spChg chg="mod">
          <ac:chgData name="David Hawthorne" userId="9214d2ed-97a9-45dc-9467-aae03b955248" providerId="ADAL" clId="{9FA2E80E-F43E-4099-952D-FB7DF180F425}" dt="2024-08-16T21:35:51.074" v="6869" actId="20577"/>
          <ac:spMkLst>
            <pc:docMk/>
            <pc:sldMk cId="177537120" sldId="5152"/>
            <ac:spMk id="3" creationId="{BEEFD172-CC16-7525-B0E9-8BCD22512889}"/>
          </ac:spMkLst>
        </pc:spChg>
      </pc:sldChg>
      <pc:sldChg chg="add del">
        <pc:chgData name="David Hawthorne" userId="9214d2ed-97a9-45dc-9467-aae03b955248" providerId="ADAL" clId="{9FA2E80E-F43E-4099-952D-FB7DF180F425}" dt="2024-08-16T21:42:28.538" v="6976" actId="47"/>
        <pc:sldMkLst>
          <pc:docMk/>
          <pc:sldMk cId="3894214805" sldId="5152"/>
        </pc:sldMkLst>
      </pc:sldChg>
      <pc:sldMasterChg chg="setBg">
        <pc:chgData name="David Hawthorne" userId="9214d2ed-97a9-45dc-9467-aae03b955248" providerId="ADAL" clId="{9FA2E80E-F43E-4099-952D-FB7DF180F425}" dt="2024-08-13T12:29:12.327" v="437"/>
        <pc:sldMasterMkLst>
          <pc:docMk/>
          <pc:sldMasterMk cId="3087433434" sldId="2147483732"/>
        </pc:sldMasterMkLst>
      </pc:sldMasterChg>
      <pc:sldMasterChg chg="setBg">
        <pc:chgData name="David Hawthorne" userId="9214d2ed-97a9-45dc-9467-aae03b955248" providerId="ADAL" clId="{9FA2E80E-F43E-4099-952D-FB7DF180F425}" dt="2024-08-14T21:12:48.551" v="1398"/>
        <pc:sldMasterMkLst>
          <pc:docMk/>
          <pc:sldMasterMk cId="138771482" sldId="2147484008"/>
        </pc:sldMasterMkLst>
      </pc:sldMasterChg>
      <pc:sldMasterChg chg="setBg">
        <pc:chgData name="David Hawthorne" userId="9214d2ed-97a9-45dc-9467-aae03b955248" providerId="ADAL" clId="{9FA2E80E-F43E-4099-952D-FB7DF180F425}" dt="2024-08-14T21:19:43.430" v="1617"/>
        <pc:sldMasterMkLst>
          <pc:docMk/>
          <pc:sldMasterMk cId="2168002432" sldId="2147484074"/>
        </pc:sldMasterMkLst>
      </pc:sldMasterChg>
      <pc:sldMasterChg chg="setBg">
        <pc:chgData name="David Hawthorne" userId="9214d2ed-97a9-45dc-9467-aae03b955248" providerId="ADAL" clId="{9FA2E80E-F43E-4099-952D-FB7DF180F425}" dt="2024-08-15T12:14:38.219" v="2029"/>
        <pc:sldMasterMkLst>
          <pc:docMk/>
          <pc:sldMasterMk cId="1707955058" sldId="2147484107"/>
        </pc:sldMasterMkLst>
      </pc:sldMasterChg>
      <pc:sldMasterChg chg="addSp modSldLayout">
        <pc:chgData name="David Hawthorne" userId="9214d2ed-97a9-45dc-9467-aae03b955248" providerId="ADAL" clId="{9FA2E80E-F43E-4099-952D-FB7DF180F425}" dt="2024-08-15T12:16:41.405" v="2053"/>
        <pc:sldMasterMkLst>
          <pc:docMk/>
          <pc:sldMasterMk cId="861633863" sldId="2147484125"/>
        </pc:sldMasterMkLst>
        <pc:spChg chg="add">
          <ac:chgData name="David Hawthorne" userId="9214d2ed-97a9-45dc-9467-aae03b955248" providerId="ADAL" clId="{9FA2E80E-F43E-4099-952D-FB7DF180F425}" dt="2024-08-15T12:16:41.405" v="2053"/>
          <ac:spMkLst>
            <pc:docMk/>
            <pc:sldMasterMk cId="861633863" sldId="2147484125"/>
            <ac:spMk id="8" creationId="{2DDF58A9-D186-1876-AAB6-70B69EA6C834}"/>
          </ac:spMkLst>
        </pc:spChg>
        <pc:picChg chg="add">
          <ac:chgData name="David Hawthorne" userId="9214d2ed-97a9-45dc-9467-aae03b955248" providerId="ADAL" clId="{9FA2E80E-F43E-4099-952D-FB7DF180F425}" dt="2024-08-15T12:16:41.405" v="2053"/>
          <ac:picMkLst>
            <pc:docMk/>
            <pc:sldMasterMk cId="861633863" sldId="2147484125"/>
            <ac:picMk id="7" creationId="{0056B6CB-C50C-B2BD-CA8C-88B66D27F5C9}"/>
          </ac:picMkLst>
        </pc:picChg>
        <pc:sldLayoutChg chg="addSp">
          <pc:chgData name="David Hawthorne" userId="9214d2ed-97a9-45dc-9467-aae03b955248" providerId="ADAL" clId="{9FA2E80E-F43E-4099-952D-FB7DF180F425}" dt="2024-08-15T12:16:41.405" v="2053"/>
          <pc:sldLayoutMkLst>
            <pc:docMk/>
            <pc:sldMasterMk cId="861633863" sldId="2147484125"/>
            <pc:sldLayoutMk cId="2257627865" sldId="2147484126"/>
          </pc:sldLayoutMkLst>
          <pc:picChg chg="add">
            <ac:chgData name="David Hawthorne" userId="9214d2ed-97a9-45dc-9467-aae03b955248" providerId="ADAL" clId="{9FA2E80E-F43E-4099-952D-FB7DF180F425}" dt="2024-08-15T12:16:41.405" v="2053"/>
            <ac:picMkLst>
              <pc:docMk/>
              <pc:sldMasterMk cId="861633863" sldId="2147484125"/>
              <pc:sldLayoutMk cId="2257627865" sldId="2147484126"/>
              <ac:picMk id="7" creationId="{9ED5BCEC-BCAB-A5F1-FB22-A42FDF22DC65}"/>
            </ac:picMkLst>
          </pc:picChg>
          <pc:picChg chg="add">
            <ac:chgData name="David Hawthorne" userId="9214d2ed-97a9-45dc-9467-aae03b955248" providerId="ADAL" clId="{9FA2E80E-F43E-4099-952D-FB7DF180F425}" dt="2024-08-15T12:16:41.405" v="2053"/>
            <ac:picMkLst>
              <pc:docMk/>
              <pc:sldMasterMk cId="861633863" sldId="2147484125"/>
              <pc:sldLayoutMk cId="2257627865" sldId="2147484126"/>
              <ac:picMk id="8" creationId="{0C47ADF9-1F63-97CB-3711-B5C8FEFFB40D}"/>
            </ac:picMkLst>
          </pc:picChg>
        </pc:sldLayoutChg>
        <pc:sldLayoutChg chg="addSp">
          <pc:chgData name="David Hawthorne" userId="9214d2ed-97a9-45dc-9467-aae03b955248" providerId="ADAL" clId="{9FA2E80E-F43E-4099-952D-FB7DF180F425}" dt="2024-08-15T12:16:41.405" v="2053"/>
          <pc:sldLayoutMkLst>
            <pc:docMk/>
            <pc:sldMasterMk cId="861633863" sldId="2147484125"/>
            <pc:sldLayoutMk cId="1714979234" sldId="2147484127"/>
          </pc:sldLayoutMkLst>
          <pc:picChg chg="add">
            <ac:chgData name="David Hawthorne" userId="9214d2ed-97a9-45dc-9467-aae03b955248" providerId="ADAL" clId="{9FA2E80E-F43E-4099-952D-FB7DF180F425}" dt="2024-08-15T12:16:41.405" v="2053"/>
            <ac:picMkLst>
              <pc:docMk/>
              <pc:sldMasterMk cId="861633863" sldId="2147484125"/>
              <pc:sldLayoutMk cId="1714979234" sldId="2147484127"/>
              <ac:picMk id="7" creationId="{E180654C-CA36-D4F0-8705-6D4325CC41CF}"/>
            </ac:picMkLst>
          </pc:picChg>
          <pc:picChg chg="add">
            <ac:chgData name="David Hawthorne" userId="9214d2ed-97a9-45dc-9467-aae03b955248" providerId="ADAL" clId="{9FA2E80E-F43E-4099-952D-FB7DF180F425}" dt="2024-08-15T12:16:41.405" v="2053"/>
            <ac:picMkLst>
              <pc:docMk/>
              <pc:sldMasterMk cId="861633863" sldId="2147484125"/>
              <pc:sldLayoutMk cId="1714979234" sldId="2147484127"/>
              <ac:picMk id="8" creationId="{50A3FAB7-EA68-1F7B-6DD7-4300E0474593}"/>
            </ac:picMkLst>
          </pc:picChg>
          <pc:picChg chg="add">
            <ac:chgData name="David Hawthorne" userId="9214d2ed-97a9-45dc-9467-aae03b955248" providerId="ADAL" clId="{9FA2E80E-F43E-4099-952D-FB7DF180F425}" dt="2024-08-15T12:16:41.405" v="2053"/>
            <ac:picMkLst>
              <pc:docMk/>
              <pc:sldMasterMk cId="861633863" sldId="2147484125"/>
              <pc:sldLayoutMk cId="1714979234" sldId="2147484127"/>
              <ac:picMk id="9" creationId="{298BA5CE-734C-2BD3-3B74-07BFC08897EA}"/>
            </ac:picMkLst>
          </pc:picChg>
        </pc:sldLayoutChg>
        <pc:sldLayoutChg chg="addSp">
          <pc:chgData name="David Hawthorne" userId="9214d2ed-97a9-45dc-9467-aae03b955248" providerId="ADAL" clId="{9FA2E80E-F43E-4099-952D-FB7DF180F425}" dt="2024-08-15T12:16:41.405" v="2053"/>
          <pc:sldLayoutMkLst>
            <pc:docMk/>
            <pc:sldMasterMk cId="861633863" sldId="2147484125"/>
            <pc:sldLayoutMk cId="3680523845" sldId="2147484130"/>
          </pc:sldLayoutMkLst>
          <pc:picChg chg="add">
            <ac:chgData name="David Hawthorne" userId="9214d2ed-97a9-45dc-9467-aae03b955248" providerId="ADAL" clId="{9FA2E80E-F43E-4099-952D-FB7DF180F425}" dt="2024-08-15T12:16:41.405" v="2053"/>
            <ac:picMkLst>
              <pc:docMk/>
              <pc:sldMasterMk cId="861633863" sldId="2147484125"/>
              <pc:sldLayoutMk cId="3680523845" sldId="2147484130"/>
              <ac:picMk id="10" creationId="{7DA5DF4D-5A01-BD6E-4FF3-007B8BB98DA3}"/>
            </ac:picMkLst>
          </pc:picChg>
          <pc:picChg chg="add">
            <ac:chgData name="David Hawthorne" userId="9214d2ed-97a9-45dc-9467-aae03b955248" providerId="ADAL" clId="{9FA2E80E-F43E-4099-952D-FB7DF180F425}" dt="2024-08-15T12:16:41.405" v="2053"/>
            <ac:picMkLst>
              <pc:docMk/>
              <pc:sldMasterMk cId="861633863" sldId="2147484125"/>
              <pc:sldLayoutMk cId="3680523845" sldId="2147484130"/>
              <ac:picMk id="11" creationId="{FA70C84E-D12E-7EB4-0E4A-D09BB9E3EC8D}"/>
            </ac:picMkLst>
          </pc:picChg>
        </pc:sldLayoutChg>
      </pc:sldMasterChg>
      <pc:sldMasterChg chg="addSp modSldLayout">
        <pc:chgData name="David Hawthorne" userId="9214d2ed-97a9-45dc-9467-aae03b955248" providerId="ADAL" clId="{9FA2E80E-F43E-4099-952D-FB7DF180F425}" dt="2024-08-15T12:16:45.905" v="2054"/>
        <pc:sldMasterMkLst>
          <pc:docMk/>
          <pc:sldMasterMk cId="2708468095" sldId="2147484143"/>
        </pc:sldMasterMkLst>
        <pc:spChg chg="add">
          <ac:chgData name="David Hawthorne" userId="9214d2ed-97a9-45dc-9467-aae03b955248" providerId="ADAL" clId="{9FA2E80E-F43E-4099-952D-FB7DF180F425}" dt="2024-08-15T12:16:45.905" v="2054"/>
          <ac:spMkLst>
            <pc:docMk/>
            <pc:sldMasterMk cId="2708468095" sldId="2147484143"/>
            <ac:spMk id="8" creationId="{3A3B4069-A456-F012-54E9-92136BED17AB}"/>
          </ac:spMkLst>
        </pc:spChg>
        <pc:picChg chg="add">
          <ac:chgData name="David Hawthorne" userId="9214d2ed-97a9-45dc-9467-aae03b955248" providerId="ADAL" clId="{9FA2E80E-F43E-4099-952D-FB7DF180F425}" dt="2024-08-15T12:16:45.905" v="2054"/>
          <ac:picMkLst>
            <pc:docMk/>
            <pc:sldMasterMk cId="2708468095" sldId="2147484143"/>
            <ac:picMk id="7" creationId="{B3FEEDD9-279A-EEA9-058F-EE503AD0354B}"/>
          </ac:picMkLst>
        </pc:picChg>
        <pc:sldLayoutChg chg="addSp">
          <pc:chgData name="David Hawthorne" userId="9214d2ed-97a9-45dc-9467-aae03b955248" providerId="ADAL" clId="{9FA2E80E-F43E-4099-952D-FB7DF180F425}" dt="2024-08-15T12:16:45.905" v="2054"/>
          <pc:sldLayoutMkLst>
            <pc:docMk/>
            <pc:sldMasterMk cId="2708468095" sldId="2147484143"/>
            <pc:sldLayoutMk cId="1753775863" sldId="2147484144"/>
          </pc:sldLayoutMkLst>
          <pc:picChg chg="add">
            <ac:chgData name="David Hawthorne" userId="9214d2ed-97a9-45dc-9467-aae03b955248" providerId="ADAL" clId="{9FA2E80E-F43E-4099-952D-FB7DF180F425}" dt="2024-08-15T12:16:45.905" v="2054"/>
            <ac:picMkLst>
              <pc:docMk/>
              <pc:sldMasterMk cId="2708468095" sldId="2147484143"/>
              <pc:sldLayoutMk cId="1753775863" sldId="2147484144"/>
              <ac:picMk id="7" creationId="{5B4F82B4-DFE8-6A6C-1DE6-DD2C8F91B41C}"/>
            </ac:picMkLst>
          </pc:picChg>
          <pc:picChg chg="add">
            <ac:chgData name="David Hawthorne" userId="9214d2ed-97a9-45dc-9467-aae03b955248" providerId="ADAL" clId="{9FA2E80E-F43E-4099-952D-FB7DF180F425}" dt="2024-08-15T12:16:45.905" v="2054"/>
            <ac:picMkLst>
              <pc:docMk/>
              <pc:sldMasterMk cId="2708468095" sldId="2147484143"/>
              <pc:sldLayoutMk cId="1753775863" sldId="2147484144"/>
              <ac:picMk id="8" creationId="{162EC359-4E83-7DE0-5E7A-8FE5258F3E45}"/>
            </ac:picMkLst>
          </pc:picChg>
        </pc:sldLayoutChg>
        <pc:sldLayoutChg chg="addSp">
          <pc:chgData name="David Hawthorne" userId="9214d2ed-97a9-45dc-9467-aae03b955248" providerId="ADAL" clId="{9FA2E80E-F43E-4099-952D-FB7DF180F425}" dt="2024-08-15T12:16:45.905" v="2054"/>
          <pc:sldLayoutMkLst>
            <pc:docMk/>
            <pc:sldMasterMk cId="2708468095" sldId="2147484143"/>
            <pc:sldLayoutMk cId="4151628530" sldId="2147484145"/>
          </pc:sldLayoutMkLst>
          <pc:picChg chg="add">
            <ac:chgData name="David Hawthorne" userId="9214d2ed-97a9-45dc-9467-aae03b955248" providerId="ADAL" clId="{9FA2E80E-F43E-4099-952D-FB7DF180F425}" dt="2024-08-15T12:16:45.905" v="2054"/>
            <ac:picMkLst>
              <pc:docMk/>
              <pc:sldMasterMk cId="2708468095" sldId="2147484143"/>
              <pc:sldLayoutMk cId="4151628530" sldId="2147484145"/>
              <ac:picMk id="7" creationId="{C73CCFF2-BE77-1C38-5907-A73F850FC3ED}"/>
            </ac:picMkLst>
          </pc:picChg>
          <pc:picChg chg="add">
            <ac:chgData name="David Hawthorne" userId="9214d2ed-97a9-45dc-9467-aae03b955248" providerId="ADAL" clId="{9FA2E80E-F43E-4099-952D-FB7DF180F425}" dt="2024-08-15T12:16:45.905" v="2054"/>
            <ac:picMkLst>
              <pc:docMk/>
              <pc:sldMasterMk cId="2708468095" sldId="2147484143"/>
              <pc:sldLayoutMk cId="4151628530" sldId="2147484145"/>
              <ac:picMk id="8" creationId="{9712733F-FE68-9ACB-047C-DD1C13C51333}"/>
            </ac:picMkLst>
          </pc:picChg>
          <pc:picChg chg="add">
            <ac:chgData name="David Hawthorne" userId="9214d2ed-97a9-45dc-9467-aae03b955248" providerId="ADAL" clId="{9FA2E80E-F43E-4099-952D-FB7DF180F425}" dt="2024-08-15T12:16:45.905" v="2054"/>
            <ac:picMkLst>
              <pc:docMk/>
              <pc:sldMasterMk cId="2708468095" sldId="2147484143"/>
              <pc:sldLayoutMk cId="4151628530" sldId="2147484145"/>
              <ac:picMk id="9" creationId="{B6708D81-681A-783E-AF3C-D4FDFCD77A0C}"/>
            </ac:picMkLst>
          </pc:picChg>
        </pc:sldLayoutChg>
        <pc:sldLayoutChg chg="addSp">
          <pc:chgData name="David Hawthorne" userId="9214d2ed-97a9-45dc-9467-aae03b955248" providerId="ADAL" clId="{9FA2E80E-F43E-4099-952D-FB7DF180F425}" dt="2024-08-15T12:16:45.905" v="2054"/>
          <pc:sldLayoutMkLst>
            <pc:docMk/>
            <pc:sldMasterMk cId="2708468095" sldId="2147484143"/>
            <pc:sldLayoutMk cId="1699562777" sldId="2147484148"/>
          </pc:sldLayoutMkLst>
          <pc:picChg chg="add">
            <ac:chgData name="David Hawthorne" userId="9214d2ed-97a9-45dc-9467-aae03b955248" providerId="ADAL" clId="{9FA2E80E-F43E-4099-952D-FB7DF180F425}" dt="2024-08-15T12:16:45.905" v="2054"/>
            <ac:picMkLst>
              <pc:docMk/>
              <pc:sldMasterMk cId="2708468095" sldId="2147484143"/>
              <pc:sldLayoutMk cId="1699562777" sldId="2147484148"/>
              <ac:picMk id="10" creationId="{5905B645-CF4D-4286-0E65-23D0236F78C8}"/>
            </ac:picMkLst>
          </pc:picChg>
          <pc:picChg chg="add">
            <ac:chgData name="David Hawthorne" userId="9214d2ed-97a9-45dc-9467-aae03b955248" providerId="ADAL" clId="{9FA2E80E-F43E-4099-952D-FB7DF180F425}" dt="2024-08-15T12:16:45.905" v="2054"/>
            <ac:picMkLst>
              <pc:docMk/>
              <pc:sldMasterMk cId="2708468095" sldId="2147484143"/>
              <pc:sldLayoutMk cId="1699562777" sldId="2147484148"/>
              <ac:picMk id="11" creationId="{31553A66-A28B-454E-8D8F-5567B3EF187F}"/>
            </ac:picMkLst>
          </pc:picChg>
        </pc:sldLayoutChg>
      </pc:sldMasterChg>
      <pc:sldMasterChg chg="addSp modSldLayout">
        <pc:chgData name="David Hawthorne" userId="9214d2ed-97a9-45dc-9467-aae03b955248" providerId="ADAL" clId="{9FA2E80E-F43E-4099-952D-FB7DF180F425}" dt="2024-08-15T12:16:47.097" v="2055"/>
        <pc:sldMasterMkLst>
          <pc:docMk/>
          <pc:sldMasterMk cId="950552740" sldId="2147484161"/>
        </pc:sldMasterMkLst>
        <pc:spChg chg="add">
          <ac:chgData name="David Hawthorne" userId="9214d2ed-97a9-45dc-9467-aae03b955248" providerId="ADAL" clId="{9FA2E80E-F43E-4099-952D-FB7DF180F425}" dt="2024-08-15T12:16:47.097" v="2055"/>
          <ac:spMkLst>
            <pc:docMk/>
            <pc:sldMasterMk cId="950552740" sldId="2147484161"/>
            <ac:spMk id="8" creationId="{46F88685-C791-6FF1-716C-2E183A10E5B0}"/>
          </ac:spMkLst>
        </pc:spChg>
        <pc:picChg chg="add">
          <ac:chgData name="David Hawthorne" userId="9214d2ed-97a9-45dc-9467-aae03b955248" providerId="ADAL" clId="{9FA2E80E-F43E-4099-952D-FB7DF180F425}" dt="2024-08-15T12:16:47.097" v="2055"/>
          <ac:picMkLst>
            <pc:docMk/>
            <pc:sldMasterMk cId="950552740" sldId="2147484161"/>
            <ac:picMk id="7" creationId="{9CA59E5D-6493-CBEC-5C97-D9C980728F11}"/>
          </ac:picMkLst>
        </pc:picChg>
        <pc:sldLayoutChg chg="addSp">
          <pc:chgData name="David Hawthorne" userId="9214d2ed-97a9-45dc-9467-aae03b955248" providerId="ADAL" clId="{9FA2E80E-F43E-4099-952D-FB7DF180F425}" dt="2024-08-15T12:16:47.097" v="2055"/>
          <pc:sldLayoutMkLst>
            <pc:docMk/>
            <pc:sldMasterMk cId="950552740" sldId="2147484161"/>
            <pc:sldLayoutMk cId="2631482298" sldId="2147484162"/>
          </pc:sldLayoutMkLst>
          <pc:picChg chg="add">
            <ac:chgData name="David Hawthorne" userId="9214d2ed-97a9-45dc-9467-aae03b955248" providerId="ADAL" clId="{9FA2E80E-F43E-4099-952D-FB7DF180F425}" dt="2024-08-15T12:16:47.097" v="2055"/>
            <ac:picMkLst>
              <pc:docMk/>
              <pc:sldMasterMk cId="950552740" sldId="2147484161"/>
              <pc:sldLayoutMk cId="2631482298" sldId="2147484162"/>
              <ac:picMk id="7" creationId="{549175DC-82FA-152A-7D52-11E68FD0AD4A}"/>
            </ac:picMkLst>
          </pc:picChg>
          <pc:picChg chg="add">
            <ac:chgData name="David Hawthorne" userId="9214d2ed-97a9-45dc-9467-aae03b955248" providerId="ADAL" clId="{9FA2E80E-F43E-4099-952D-FB7DF180F425}" dt="2024-08-15T12:16:47.097" v="2055"/>
            <ac:picMkLst>
              <pc:docMk/>
              <pc:sldMasterMk cId="950552740" sldId="2147484161"/>
              <pc:sldLayoutMk cId="2631482298" sldId="2147484162"/>
              <ac:picMk id="8" creationId="{C9B88A86-B257-4EA3-2E57-C83D02FD3F80}"/>
            </ac:picMkLst>
          </pc:picChg>
        </pc:sldLayoutChg>
        <pc:sldLayoutChg chg="addSp">
          <pc:chgData name="David Hawthorne" userId="9214d2ed-97a9-45dc-9467-aae03b955248" providerId="ADAL" clId="{9FA2E80E-F43E-4099-952D-FB7DF180F425}" dt="2024-08-15T12:16:47.097" v="2055"/>
          <pc:sldLayoutMkLst>
            <pc:docMk/>
            <pc:sldMasterMk cId="950552740" sldId="2147484161"/>
            <pc:sldLayoutMk cId="545661306" sldId="2147484163"/>
          </pc:sldLayoutMkLst>
          <pc:picChg chg="add">
            <ac:chgData name="David Hawthorne" userId="9214d2ed-97a9-45dc-9467-aae03b955248" providerId="ADAL" clId="{9FA2E80E-F43E-4099-952D-FB7DF180F425}" dt="2024-08-15T12:16:47.097" v="2055"/>
            <ac:picMkLst>
              <pc:docMk/>
              <pc:sldMasterMk cId="950552740" sldId="2147484161"/>
              <pc:sldLayoutMk cId="545661306" sldId="2147484163"/>
              <ac:picMk id="7" creationId="{7FE25050-0CAD-CAE9-E4C3-26F544B42F6F}"/>
            </ac:picMkLst>
          </pc:picChg>
          <pc:picChg chg="add">
            <ac:chgData name="David Hawthorne" userId="9214d2ed-97a9-45dc-9467-aae03b955248" providerId="ADAL" clId="{9FA2E80E-F43E-4099-952D-FB7DF180F425}" dt="2024-08-15T12:16:47.097" v="2055"/>
            <ac:picMkLst>
              <pc:docMk/>
              <pc:sldMasterMk cId="950552740" sldId="2147484161"/>
              <pc:sldLayoutMk cId="545661306" sldId="2147484163"/>
              <ac:picMk id="8" creationId="{B3237BE1-D02D-696C-048C-BC0B4905E30F}"/>
            </ac:picMkLst>
          </pc:picChg>
          <pc:picChg chg="add">
            <ac:chgData name="David Hawthorne" userId="9214d2ed-97a9-45dc-9467-aae03b955248" providerId="ADAL" clId="{9FA2E80E-F43E-4099-952D-FB7DF180F425}" dt="2024-08-15T12:16:47.097" v="2055"/>
            <ac:picMkLst>
              <pc:docMk/>
              <pc:sldMasterMk cId="950552740" sldId="2147484161"/>
              <pc:sldLayoutMk cId="545661306" sldId="2147484163"/>
              <ac:picMk id="9" creationId="{6F22345F-F689-4447-407C-81DA3FEBFCCC}"/>
            </ac:picMkLst>
          </pc:picChg>
        </pc:sldLayoutChg>
        <pc:sldLayoutChg chg="addSp">
          <pc:chgData name="David Hawthorne" userId="9214d2ed-97a9-45dc-9467-aae03b955248" providerId="ADAL" clId="{9FA2E80E-F43E-4099-952D-FB7DF180F425}" dt="2024-08-15T12:16:47.097" v="2055"/>
          <pc:sldLayoutMkLst>
            <pc:docMk/>
            <pc:sldMasterMk cId="950552740" sldId="2147484161"/>
            <pc:sldLayoutMk cId="4128371225" sldId="2147484166"/>
          </pc:sldLayoutMkLst>
          <pc:picChg chg="add">
            <ac:chgData name="David Hawthorne" userId="9214d2ed-97a9-45dc-9467-aae03b955248" providerId="ADAL" clId="{9FA2E80E-F43E-4099-952D-FB7DF180F425}" dt="2024-08-15T12:16:47.097" v="2055"/>
            <ac:picMkLst>
              <pc:docMk/>
              <pc:sldMasterMk cId="950552740" sldId="2147484161"/>
              <pc:sldLayoutMk cId="4128371225" sldId="2147484166"/>
              <ac:picMk id="10" creationId="{B3B6640D-9145-76AF-EBD8-09CF62A2D8BC}"/>
            </ac:picMkLst>
          </pc:picChg>
          <pc:picChg chg="add">
            <ac:chgData name="David Hawthorne" userId="9214d2ed-97a9-45dc-9467-aae03b955248" providerId="ADAL" clId="{9FA2E80E-F43E-4099-952D-FB7DF180F425}" dt="2024-08-15T12:16:47.097" v="2055"/>
            <ac:picMkLst>
              <pc:docMk/>
              <pc:sldMasterMk cId="950552740" sldId="2147484161"/>
              <pc:sldLayoutMk cId="4128371225" sldId="2147484166"/>
              <ac:picMk id="11" creationId="{540B0169-F2B2-3D7B-9A6D-E56DA6885DB3}"/>
            </ac:picMkLst>
          </pc:picChg>
        </pc:sldLayoutChg>
      </pc:sldMasterChg>
      <pc:sldMasterChg chg="addSp modSldLayout">
        <pc:chgData name="David Hawthorne" userId="9214d2ed-97a9-45dc-9467-aae03b955248" providerId="ADAL" clId="{9FA2E80E-F43E-4099-952D-FB7DF180F425}" dt="2024-08-15T12:16:47.953" v="2056"/>
        <pc:sldMasterMkLst>
          <pc:docMk/>
          <pc:sldMasterMk cId="636897691" sldId="2147484179"/>
        </pc:sldMasterMkLst>
        <pc:spChg chg="add">
          <ac:chgData name="David Hawthorne" userId="9214d2ed-97a9-45dc-9467-aae03b955248" providerId="ADAL" clId="{9FA2E80E-F43E-4099-952D-FB7DF180F425}" dt="2024-08-15T12:16:47.953" v="2056"/>
          <ac:spMkLst>
            <pc:docMk/>
            <pc:sldMasterMk cId="636897691" sldId="2147484179"/>
            <ac:spMk id="8" creationId="{B41E00A4-66B8-B598-91BC-5A125EDC0A20}"/>
          </ac:spMkLst>
        </pc:spChg>
        <pc:picChg chg="add">
          <ac:chgData name="David Hawthorne" userId="9214d2ed-97a9-45dc-9467-aae03b955248" providerId="ADAL" clId="{9FA2E80E-F43E-4099-952D-FB7DF180F425}" dt="2024-08-15T12:16:47.953" v="2056"/>
          <ac:picMkLst>
            <pc:docMk/>
            <pc:sldMasterMk cId="636897691" sldId="2147484179"/>
            <ac:picMk id="7" creationId="{E1E02DBE-BC74-A2B8-DDAF-C05FE11B8D01}"/>
          </ac:picMkLst>
        </pc:picChg>
        <pc:sldLayoutChg chg="addSp">
          <pc:chgData name="David Hawthorne" userId="9214d2ed-97a9-45dc-9467-aae03b955248" providerId="ADAL" clId="{9FA2E80E-F43E-4099-952D-FB7DF180F425}" dt="2024-08-15T12:16:47.953" v="2056"/>
          <pc:sldLayoutMkLst>
            <pc:docMk/>
            <pc:sldMasterMk cId="636897691" sldId="2147484179"/>
            <pc:sldLayoutMk cId="3049665004" sldId="2147484180"/>
          </pc:sldLayoutMkLst>
          <pc:picChg chg="add">
            <ac:chgData name="David Hawthorne" userId="9214d2ed-97a9-45dc-9467-aae03b955248" providerId="ADAL" clId="{9FA2E80E-F43E-4099-952D-FB7DF180F425}" dt="2024-08-15T12:16:47.953" v="2056"/>
            <ac:picMkLst>
              <pc:docMk/>
              <pc:sldMasterMk cId="636897691" sldId="2147484179"/>
              <pc:sldLayoutMk cId="3049665004" sldId="2147484180"/>
              <ac:picMk id="7" creationId="{5FA2E5BC-9C74-28DE-7B24-6CB782B2FD0A}"/>
            </ac:picMkLst>
          </pc:picChg>
          <pc:picChg chg="add">
            <ac:chgData name="David Hawthorne" userId="9214d2ed-97a9-45dc-9467-aae03b955248" providerId="ADAL" clId="{9FA2E80E-F43E-4099-952D-FB7DF180F425}" dt="2024-08-15T12:16:47.953" v="2056"/>
            <ac:picMkLst>
              <pc:docMk/>
              <pc:sldMasterMk cId="636897691" sldId="2147484179"/>
              <pc:sldLayoutMk cId="3049665004" sldId="2147484180"/>
              <ac:picMk id="8" creationId="{188901BB-1308-BDF7-D500-3697A25A7981}"/>
            </ac:picMkLst>
          </pc:picChg>
        </pc:sldLayoutChg>
        <pc:sldLayoutChg chg="addSp">
          <pc:chgData name="David Hawthorne" userId="9214d2ed-97a9-45dc-9467-aae03b955248" providerId="ADAL" clId="{9FA2E80E-F43E-4099-952D-FB7DF180F425}" dt="2024-08-15T12:16:47.953" v="2056"/>
          <pc:sldLayoutMkLst>
            <pc:docMk/>
            <pc:sldMasterMk cId="636897691" sldId="2147484179"/>
            <pc:sldLayoutMk cId="1800975341" sldId="2147484181"/>
          </pc:sldLayoutMkLst>
          <pc:picChg chg="add">
            <ac:chgData name="David Hawthorne" userId="9214d2ed-97a9-45dc-9467-aae03b955248" providerId="ADAL" clId="{9FA2E80E-F43E-4099-952D-FB7DF180F425}" dt="2024-08-15T12:16:47.953" v="2056"/>
            <ac:picMkLst>
              <pc:docMk/>
              <pc:sldMasterMk cId="636897691" sldId="2147484179"/>
              <pc:sldLayoutMk cId="1800975341" sldId="2147484181"/>
              <ac:picMk id="7" creationId="{43B30DFB-B175-7CBE-4BB0-646B8B670C93}"/>
            </ac:picMkLst>
          </pc:picChg>
          <pc:picChg chg="add">
            <ac:chgData name="David Hawthorne" userId="9214d2ed-97a9-45dc-9467-aae03b955248" providerId="ADAL" clId="{9FA2E80E-F43E-4099-952D-FB7DF180F425}" dt="2024-08-15T12:16:47.953" v="2056"/>
            <ac:picMkLst>
              <pc:docMk/>
              <pc:sldMasterMk cId="636897691" sldId="2147484179"/>
              <pc:sldLayoutMk cId="1800975341" sldId="2147484181"/>
              <ac:picMk id="8" creationId="{228A7694-55DE-1B40-4AD9-E7AE6E8DF5DA}"/>
            </ac:picMkLst>
          </pc:picChg>
          <pc:picChg chg="add">
            <ac:chgData name="David Hawthorne" userId="9214d2ed-97a9-45dc-9467-aae03b955248" providerId="ADAL" clId="{9FA2E80E-F43E-4099-952D-FB7DF180F425}" dt="2024-08-15T12:16:47.953" v="2056"/>
            <ac:picMkLst>
              <pc:docMk/>
              <pc:sldMasterMk cId="636897691" sldId="2147484179"/>
              <pc:sldLayoutMk cId="1800975341" sldId="2147484181"/>
              <ac:picMk id="9" creationId="{DCDD694D-27ED-C151-54DC-8D7B75158918}"/>
            </ac:picMkLst>
          </pc:picChg>
        </pc:sldLayoutChg>
        <pc:sldLayoutChg chg="addSp">
          <pc:chgData name="David Hawthorne" userId="9214d2ed-97a9-45dc-9467-aae03b955248" providerId="ADAL" clId="{9FA2E80E-F43E-4099-952D-FB7DF180F425}" dt="2024-08-15T12:16:47.953" v="2056"/>
          <pc:sldLayoutMkLst>
            <pc:docMk/>
            <pc:sldMasterMk cId="636897691" sldId="2147484179"/>
            <pc:sldLayoutMk cId="997431560" sldId="2147484184"/>
          </pc:sldLayoutMkLst>
          <pc:picChg chg="add">
            <ac:chgData name="David Hawthorne" userId="9214d2ed-97a9-45dc-9467-aae03b955248" providerId="ADAL" clId="{9FA2E80E-F43E-4099-952D-FB7DF180F425}" dt="2024-08-15T12:16:47.953" v="2056"/>
            <ac:picMkLst>
              <pc:docMk/>
              <pc:sldMasterMk cId="636897691" sldId="2147484179"/>
              <pc:sldLayoutMk cId="997431560" sldId="2147484184"/>
              <ac:picMk id="10" creationId="{76A4E827-E119-2F3D-8BB9-1B56F8D5BEEC}"/>
            </ac:picMkLst>
          </pc:picChg>
          <pc:picChg chg="add">
            <ac:chgData name="David Hawthorne" userId="9214d2ed-97a9-45dc-9467-aae03b955248" providerId="ADAL" clId="{9FA2E80E-F43E-4099-952D-FB7DF180F425}" dt="2024-08-15T12:16:47.953" v="2056"/>
            <ac:picMkLst>
              <pc:docMk/>
              <pc:sldMasterMk cId="636897691" sldId="2147484179"/>
              <pc:sldLayoutMk cId="997431560" sldId="2147484184"/>
              <ac:picMk id="11" creationId="{0C697EA9-DB77-707B-B47E-BB809F2553C9}"/>
            </ac:picMkLst>
          </pc:picChg>
        </pc:sldLayoutChg>
      </pc:sldMasterChg>
      <pc:sldMasterChg chg="addSp modSldLayout">
        <pc:chgData name="David Hawthorne" userId="9214d2ed-97a9-45dc-9467-aae03b955248" providerId="ADAL" clId="{9FA2E80E-F43E-4099-952D-FB7DF180F425}" dt="2024-08-15T12:22:16.399" v="2068"/>
        <pc:sldMasterMkLst>
          <pc:docMk/>
          <pc:sldMasterMk cId="2377576546" sldId="2147484197"/>
        </pc:sldMasterMkLst>
        <pc:spChg chg="add">
          <ac:chgData name="David Hawthorne" userId="9214d2ed-97a9-45dc-9467-aae03b955248" providerId="ADAL" clId="{9FA2E80E-F43E-4099-952D-FB7DF180F425}" dt="2024-08-15T12:16:48.812" v="2057"/>
          <ac:spMkLst>
            <pc:docMk/>
            <pc:sldMasterMk cId="2377576546" sldId="2147484197"/>
            <ac:spMk id="8" creationId="{91CD560F-9981-3CCB-F87C-37B40416C65A}"/>
          </ac:spMkLst>
        </pc:spChg>
        <pc:picChg chg="add">
          <ac:chgData name="David Hawthorne" userId="9214d2ed-97a9-45dc-9467-aae03b955248" providerId="ADAL" clId="{9FA2E80E-F43E-4099-952D-FB7DF180F425}" dt="2024-08-15T12:16:48.812" v="2057"/>
          <ac:picMkLst>
            <pc:docMk/>
            <pc:sldMasterMk cId="2377576546" sldId="2147484197"/>
            <ac:picMk id="7" creationId="{2636B96D-0D5A-B873-DDAC-82DF7080B92C}"/>
          </ac:picMkLst>
        </pc:picChg>
        <pc:sldLayoutChg chg="setBg">
          <pc:chgData name="David Hawthorne" userId="9214d2ed-97a9-45dc-9467-aae03b955248" providerId="ADAL" clId="{9FA2E80E-F43E-4099-952D-FB7DF180F425}" dt="2024-08-15T12:22:16.399" v="2068"/>
          <pc:sldLayoutMkLst>
            <pc:docMk/>
            <pc:sldMasterMk cId="2972158069" sldId="2147484317"/>
            <pc:sldLayoutMk cId="3574458858" sldId="2147484089"/>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3594359678" sldId="2147484094"/>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3219028699" sldId="2147484095"/>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3946661991" sldId="2147484096"/>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2326978663" sldId="2147484097"/>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3658465406" sldId="2147484100"/>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971477246" sldId="2147484103"/>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4016689297" sldId="2147484104"/>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1135701113" sldId="2147484105"/>
          </pc:sldLayoutMkLst>
        </pc:sldLayoutChg>
        <pc:sldLayoutChg chg="setBg">
          <pc:chgData name="David Hawthorne" userId="9214d2ed-97a9-45dc-9467-aae03b955248" providerId="ADAL" clId="{9FA2E80E-F43E-4099-952D-FB7DF180F425}" dt="2024-08-15T12:22:16.399" v="2068"/>
          <pc:sldLayoutMkLst>
            <pc:docMk/>
            <pc:sldMasterMk cId="2972158069" sldId="2147484317"/>
            <pc:sldLayoutMk cId="143934859" sldId="2147484106"/>
          </pc:sldLayoutMkLst>
        </pc:sldLayoutChg>
        <pc:sldLayoutChg chg="addSp">
          <pc:chgData name="David Hawthorne" userId="9214d2ed-97a9-45dc-9467-aae03b955248" providerId="ADAL" clId="{9FA2E80E-F43E-4099-952D-FB7DF180F425}" dt="2024-08-15T12:16:48.812" v="2057"/>
          <pc:sldLayoutMkLst>
            <pc:docMk/>
            <pc:sldMasterMk cId="2377576546" sldId="2147484197"/>
            <pc:sldLayoutMk cId="4011556868" sldId="2147484198"/>
          </pc:sldLayoutMkLst>
          <pc:picChg chg="add">
            <ac:chgData name="David Hawthorne" userId="9214d2ed-97a9-45dc-9467-aae03b955248" providerId="ADAL" clId="{9FA2E80E-F43E-4099-952D-FB7DF180F425}" dt="2024-08-15T12:16:48.812" v="2057"/>
            <ac:picMkLst>
              <pc:docMk/>
              <pc:sldMasterMk cId="2377576546" sldId="2147484197"/>
              <pc:sldLayoutMk cId="4011556868" sldId="2147484198"/>
              <ac:picMk id="7" creationId="{606DE59A-0FA3-941D-BFE0-78CCC65343C2}"/>
            </ac:picMkLst>
          </pc:picChg>
          <pc:picChg chg="add">
            <ac:chgData name="David Hawthorne" userId="9214d2ed-97a9-45dc-9467-aae03b955248" providerId="ADAL" clId="{9FA2E80E-F43E-4099-952D-FB7DF180F425}" dt="2024-08-15T12:16:48.812" v="2057"/>
            <ac:picMkLst>
              <pc:docMk/>
              <pc:sldMasterMk cId="2377576546" sldId="2147484197"/>
              <pc:sldLayoutMk cId="4011556868" sldId="2147484198"/>
              <ac:picMk id="8" creationId="{1336FF9C-4DC9-CC0E-EA47-23B60207DA12}"/>
            </ac:picMkLst>
          </pc:picChg>
        </pc:sldLayoutChg>
        <pc:sldLayoutChg chg="addSp">
          <pc:chgData name="David Hawthorne" userId="9214d2ed-97a9-45dc-9467-aae03b955248" providerId="ADAL" clId="{9FA2E80E-F43E-4099-952D-FB7DF180F425}" dt="2024-08-15T12:16:48.812" v="2057"/>
          <pc:sldLayoutMkLst>
            <pc:docMk/>
            <pc:sldMasterMk cId="2377576546" sldId="2147484197"/>
            <pc:sldLayoutMk cId="4259298580" sldId="2147484199"/>
          </pc:sldLayoutMkLst>
          <pc:picChg chg="add">
            <ac:chgData name="David Hawthorne" userId="9214d2ed-97a9-45dc-9467-aae03b955248" providerId="ADAL" clId="{9FA2E80E-F43E-4099-952D-FB7DF180F425}" dt="2024-08-15T12:16:48.812" v="2057"/>
            <ac:picMkLst>
              <pc:docMk/>
              <pc:sldMasterMk cId="2377576546" sldId="2147484197"/>
              <pc:sldLayoutMk cId="4259298580" sldId="2147484199"/>
              <ac:picMk id="7" creationId="{6831E4E2-C115-072A-E097-A7DC029834A7}"/>
            </ac:picMkLst>
          </pc:picChg>
          <pc:picChg chg="add">
            <ac:chgData name="David Hawthorne" userId="9214d2ed-97a9-45dc-9467-aae03b955248" providerId="ADAL" clId="{9FA2E80E-F43E-4099-952D-FB7DF180F425}" dt="2024-08-15T12:16:48.812" v="2057"/>
            <ac:picMkLst>
              <pc:docMk/>
              <pc:sldMasterMk cId="2377576546" sldId="2147484197"/>
              <pc:sldLayoutMk cId="4259298580" sldId="2147484199"/>
              <ac:picMk id="8" creationId="{D6103D17-9AD8-1D36-F6FC-C383341165FE}"/>
            </ac:picMkLst>
          </pc:picChg>
          <pc:picChg chg="add">
            <ac:chgData name="David Hawthorne" userId="9214d2ed-97a9-45dc-9467-aae03b955248" providerId="ADAL" clId="{9FA2E80E-F43E-4099-952D-FB7DF180F425}" dt="2024-08-15T12:16:48.812" v="2057"/>
            <ac:picMkLst>
              <pc:docMk/>
              <pc:sldMasterMk cId="2377576546" sldId="2147484197"/>
              <pc:sldLayoutMk cId="4259298580" sldId="2147484199"/>
              <ac:picMk id="9" creationId="{268C848B-7A81-6506-B24B-2FFF6A1BD6E4}"/>
            </ac:picMkLst>
          </pc:picChg>
        </pc:sldLayoutChg>
        <pc:sldLayoutChg chg="addSp">
          <pc:chgData name="David Hawthorne" userId="9214d2ed-97a9-45dc-9467-aae03b955248" providerId="ADAL" clId="{9FA2E80E-F43E-4099-952D-FB7DF180F425}" dt="2024-08-15T12:16:48.812" v="2057"/>
          <pc:sldLayoutMkLst>
            <pc:docMk/>
            <pc:sldMasterMk cId="2377576546" sldId="2147484197"/>
            <pc:sldLayoutMk cId="2442159841" sldId="2147484202"/>
          </pc:sldLayoutMkLst>
          <pc:picChg chg="add">
            <ac:chgData name="David Hawthorne" userId="9214d2ed-97a9-45dc-9467-aae03b955248" providerId="ADAL" clId="{9FA2E80E-F43E-4099-952D-FB7DF180F425}" dt="2024-08-15T12:16:48.812" v="2057"/>
            <ac:picMkLst>
              <pc:docMk/>
              <pc:sldMasterMk cId="2377576546" sldId="2147484197"/>
              <pc:sldLayoutMk cId="2442159841" sldId="2147484202"/>
              <ac:picMk id="10" creationId="{DDC972A9-A6EE-4C9B-B564-8E14EC75B64E}"/>
            </ac:picMkLst>
          </pc:picChg>
          <pc:picChg chg="add">
            <ac:chgData name="David Hawthorne" userId="9214d2ed-97a9-45dc-9467-aae03b955248" providerId="ADAL" clId="{9FA2E80E-F43E-4099-952D-FB7DF180F425}" dt="2024-08-15T12:16:48.812" v="2057"/>
            <ac:picMkLst>
              <pc:docMk/>
              <pc:sldMasterMk cId="2377576546" sldId="2147484197"/>
              <pc:sldLayoutMk cId="2442159841" sldId="2147484202"/>
              <ac:picMk id="11" creationId="{DE600A25-00F7-3C5F-4ABC-386E2DF0E1B8}"/>
            </ac:picMkLst>
          </pc:picChg>
        </pc:sldLayoutChg>
      </pc:sldMasterChg>
      <pc:sldMasterChg chg="addSp modSldLayout">
        <pc:chgData name="David Hawthorne" userId="9214d2ed-97a9-45dc-9467-aae03b955248" providerId="ADAL" clId="{9FA2E80E-F43E-4099-952D-FB7DF180F425}" dt="2024-08-15T12:22:05.259" v="2066"/>
        <pc:sldMasterMkLst>
          <pc:docMk/>
          <pc:sldMasterMk cId="1534794172" sldId="2147484233"/>
        </pc:sldMasterMkLst>
        <pc:spChg chg="add">
          <ac:chgData name="David Hawthorne" userId="9214d2ed-97a9-45dc-9467-aae03b955248" providerId="ADAL" clId="{9FA2E80E-F43E-4099-952D-FB7DF180F425}" dt="2024-08-15T12:22:05.259" v="2066"/>
          <ac:spMkLst>
            <pc:docMk/>
            <pc:sldMasterMk cId="1534794172" sldId="2147484233"/>
            <ac:spMk id="49" creationId="{AE69028C-3176-B83F-B280-E44BB8A8758E}"/>
          </ac:spMkLst>
        </pc:spChg>
        <pc:picChg chg="add">
          <ac:chgData name="David Hawthorne" userId="9214d2ed-97a9-45dc-9467-aae03b955248" providerId="ADAL" clId="{9FA2E80E-F43E-4099-952D-FB7DF180F425}" dt="2024-08-15T12:22:05.259" v="2066"/>
          <ac:picMkLst>
            <pc:docMk/>
            <pc:sldMasterMk cId="1534794172" sldId="2147484233"/>
            <ac:picMk id="48" creationId="{638BF59A-E17F-48F9-9636-88255372F6EC}"/>
          </ac:picMkLst>
        </pc:picChg>
        <pc:sldLayoutChg chg="addSp">
          <pc:chgData name="David Hawthorne" userId="9214d2ed-97a9-45dc-9467-aae03b955248" providerId="ADAL" clId="{9FA2E80E-F43E-4099-952D-FB7DF180F425}" dt="2024-08-15T12:22:05.259" v="2066"/>
          <pc:sldLayoutMkLst>
            <pc:docMk/>
            <pc:sldMasterMk cId="1534794172" sldId="2147484233"/>
            <pc:sldLayoutMk cId="778830930" sldId="2147484234"/>
          </pc:sldLayoutMkLst>
          <pc:picChg chg="add">
            <ac:chgData name="David Hawthorne" userId="9214d2ed-97a9-45dc-9467-aae03b955248" providerId="ADAL" clId="{9FA2E80E-F43E-4099-952D-FB7DF180F425}" dt="2024-08-15T12:22:05.259" v="2066"/>
            <ac:picMkLst>
              <pc:docMk/>
              <pc:sldMasterMk cId="1534794172" sldId="2147484233"/>
              <pc:sldLayoutMk cId="778830930" sldId="2147484234"/>
              <ac:picMk id="7" creationId="{11478258-DE35-0A20-CB98-CC44A49861CF}"/>
            </ac:picMkLst>
          </pc:picChg>
          <pc:picChg chg="add">
            <ac:chgData name="David Hawthorne" userId="9214d2ed-97a9-45dc-9467-aae03b955248" providerId="ADAL" clId="{9FA2E80E-F43E-4099-952D-FB7DF180F425}" dt="2024-08-15T12:22:05.259" v="2066"/>
            <ac:picMkLst>
              <pc:docMk/>
              <pc:sldMasterMk cId="1534794172" sldId="2147484233"/>
              <pc:sldLayoutMk cId="778830930" sldId="2147484234"/>
              <ac:picMk id="8" creationId="{D6243AF2-42C3-25CA-6396-36CF86307637}"/>
            </ac:picMkLst>
          </pc:picChg>
        </pc:sldLayoutChg>
        <pc:sldLayoutChg chg="addSp">
          <pc:chgData name="David Hawthorne" userId="9214d2ed-97a9-45dc-9467-aae03b955248" providerId="ADAL" clId="{9FA2E80E-F43E-4099-952D-FB7DF180F425}" dt="2024-08-15T12:22:05.259" v="2066"/>
          <pc:sldLayoutMkLst>
            <pc:docMk/>
            <pc:sldMasterMk cId="1534794172" sldId="2147484233"/>
            <pc:sldLayoutMk cId="3262386603" sldId="2147484235"/>
          </pc:sldLayoutMkLst>
          <pc:picChg chg="add">
            <ac:chgData name="David Hawthorne" userId="9214d2ed-97a9-45dc-9467-aae03b955248" providerId="ADAL" clId="{9FA2E80E-F43E-4099-952D-FB7DF180F425}" dt="2024-08-15T12:22:05.259" v="2066"/>
            <ac:picMkLst>
              <pc:docMk/>
              <pc:sldMasterMk cId="1534794172" sldId="2147484233"/>
              <pc:sldLayoutMk cId="3262386603" sldId="2147484235"/>
              <ac:picMk id="7" creationId="{FF1557A4-E2A6-974C-C67F-C2CC2EA94A2B}"/>
            </ac:picMkLst>
          </pc:picChg>
          <pc:picChg chg="add">
            <ac:chgData name="David Hawthorne" userId="9214d2ed-97a9-45dc-9467-aae03b955248" providerId="ADAL" clId="{9FA2E80E-F43E-4099-952D-FB7DF180F425}" dt="2024-08-15T12:22:05.259" v="2066"/>
            <ac:picMkLst>
              <pc:docMk/>
              <pc:sldMasterMk cId="1534794172" sldId="2147484233"/>
              <pc:sldLayoutMk cId="3262386603" sldId="2147484235"/>
              <ac:picMk id="8" creationId="{F96CA66C-D3AD-C5F8-7C84-5525BCD88D5F}"/>
            </ac:picMkLst>
          </pc:picChg>
          <pc:picChg chg="add">
            <ac:chgData name="David Hawthorne" userId="9214d2ed-97a9-45dc-9467-aae03b955248" providerId="ADAL" clId="{9FA2E80E-F43E-4099-952D-FB7DF180F425}" dt="2024-08-15T12:22:05.259" v="2066"/>
            <ac:picMkLst>
              <pc:docMk/>
              <pc:sldMasterMk cId="1534794172" sldId="2147484233"/>
              <pc:sldLayoutMk cId="3262386603" sldId="2147484235"/>
              <ac:picMk id="9" creationId="{0B47E428-EFD6-31F2-057C-9D28C2ADCD67}"/>
            </ac:picMkLst>
          </pc:picChg>
        </pc:sldLayoutChg>
        <pc:sldLayoutChg chg="addSp">
          <pc:chgData name="David Hawthorne" userId="9214d2ed-97a9-45dc-9467-aae03b955248" providerId="ADAL" clId="{9FA2E80E-F43E-4099-952D-FB7DF180F425}" dt="2024-08-15T12:22:05.259" v="2066"/>
          <pc:sldLayoutMkLst>
            <pc:docMk/>
            <pc:sldMasterMk cId="1534794172" sldId="2147484233"/>
            <pc:sldLayoutMk cId="1683298358" sldId="2147484238"/>
          </pc:sldLayoutMkLst>
          <pc:picChg chg="add">
            <ac:chgData name="David Hawthorne" userId="9214d2ed-97a9-45dc-9467-aae03b955248" providerId="ADAL" clId="{9FA2E80E-F43E-4099-952D-FB7DF180F425}" dt="2024-08-15T12:22:05.259" v="2066"/>
            <ac:picMkLst>
              <pc:docMk/>
              <pc:sldMasterMk cId="1534794172" sldId="2147484233"/>
              <pc:sldLayoutMk cId="1683298358" sldId="2147484238"/>
              <ac:picMk id="10" creationId="{08BBBCA9-A458-2AE1-CE9E-BD31242BB411}"/>
            </ac:picMkLst>
          </pc:picChg>
          <pc:picChg chg="add">
            <ac:chgData name="David Hawthorne" userId="9214d2ed-97a9-45dc-9467-aae03b955248" providerId="ADAL" clId="{9FA2E80E-F43E-4099-952D-FB7DF180F425}" dt="2024-08-15T12:22:05.259" v="2066"/>
            <ac:picMkLst>
              <pc:docMk/>
              <pc:sldMasterMk cId="1534794172" sldId="2147484233"/>
              <pc:sldLayoutMk cId="1683298358" sldId="2147484238"/>
              <ac:picMk id="11" creationId="{0BE892B6-1DC0-305A-867B-2733B132AC2D}"/>
            </ac:picMkLst>
          </pc:picChg>
        </pc:sldLayoutChg>
      </pc:sldMasterChg>
      <pc:sldMasterChg chg="addSp modSldLayout">
        <pc:chgData name="David Hawthorne" userId="9214d2ed-97a9-45dc-9467-aae03b955248" providerId="ADAL" clId="{9FA2E80E-F43E-4099-952D-FB7DF180F425}" dt="2024-08-15T12:22:06.586" v="2067"/>
        <pc:sldMasterMkLst>
          <pc:docMk/>
          <pc:sldMasterMk cId="2843188691" sldId="2147484251"/>
        </pc:sldMasterMkLst>
        <pc:spChg chg="add">
          <ac:chgData name="David Hawthorne" userId="9214d2ed-97a9-45dc-9467-aae03b955248" providerId="ADAL" clId="{9FA2E80E-F43E-4099-952D-FB7DF180F425}" dt="2024-08-15T12:22:06.586" v="2067"/>
          <ac:spMkLst>
            <pc:docMk/>
            <pc:sldMasterMk cId="2843188691" sldId="2147484251"/>
            <ac:spMk id="49" creationId="{53B59FE1-1BA1-0D4F-92EB-4EBBAD41D533}"/>
          </ac:spMkLst>
        </pc:spChg>
        <pc:picChg chg="add">
          <ac:chgData name="David Hawthorne" userId="9214d2ed-97a9-45dc-9467-aae03b955248" providerId="ADAL" clId="{9FA2E80E-F43E-4099-952D-FB7DF180F425}" dt="2024-08-15T12:22:06.586" v="2067"/>
          <ac:picMkLst>
            <pc:docMk/>
            <pc:sldMasterMk cId="2843188691" sldId="2147484251"/>
            <ac:picMk id="48" creationId="{7586EF30-D9B7-8F19-8441-08840A52D535}"/>
          </ac:picMkLst>
        </pc:picChg>
        <pc:sldLayoutChg chg="addSp">
          <pc:chgData name="David Hawthorne" userId="9214d2ed-97a9-45dc-9467-aae03b955248" providerId="ADAL" clId="{9FA2E80E-F43E-4099-952D-FB7DF180F425}" dt="2024-08-15T12:22:06.586" v="2067"/>
          <pc:sldLayoutMkLst>
            <pc:docMk/>
            <pc:sldMasterMk cId="2843188691" sldId="2147484251"/>
            <pc:sldLayoutMk cId="239554482" sldId="2147484252"/>
          </pc:sldLayoutMkLst>
          <pc:picChg chg="add">
            <ac:chgData name="David Hawthorne" userId="9214d2ed-97a9-45dc-9467-aae03b955248" providerId="ADAL" clId="{9FA2E80E-F43E-4099-952D-FB7DF180F425}" dt="2024-08-15T12:22:06.586" v="2067"/>
            <ac:picMkLst>
              <pc:docMk/>
              <pc:sldMasterMk cId="2843188691" sldId="2147484251"/>
              <pc:sldLayoutMk cId="239554482" sldId="2147484252"/>
              <ac:picMk id="7" creationId="{5E382F7D-1369-725F-FD98-0B0174D62B83}"/>
            </ac:picMkLst>
          </pc:picChg>
          <pc:picChg chg="add">
            <ac:chgData name="David Hawthorne" userId="9214d2ed-97a9-45dc-9467-aae03b955248" providerId="ADAL" clId="{9FA2E80E-F43E-4099-952D-FB7DF180F425}" dt="2024-08-15T12:22:06.586" v="2067"/>
            <ac:picMkLst>
              <pc:docMk/>
              <pc:sldMasterMk cId="2843188691" sldId="2147484251"/>
              <pc:sldLayoutMk cId="239554482" sldId="2147484252"/>
              <ac:picMk id="8" creationId="{E6EB1033-3D49-9B12-CDF0-5AD51CF28960}"/>
            </ac:picMkLst>
          </pc:picChg>
        </pc:sldLayoutChg>
        <pc:sldLayoutChg chg="addSp">
          <pc:chgData name="David Hawthorne" userId="9214d2ed-97a9-45dc-9467-aae03b955248" providerId="ADAL" clId="{9FA2E80E-F43E-4099-952D-FB7DF180F425}" dt="2024-08-15T12:22:06.586" v="2067"/>
          <pc:sldLayoutMkLst>
            <pc:docMk/>
            <pc:sldMasterMk cId="2843188691" sldId="2147484251"/>
            <pc:sldLayoutMk cId="2169393343" sldId="2147484253"/>
          </pc:sldLayoutMkLst>
          <pc:picChg chg="add">
            <ac:chgData name="David Hawthorne" userId="9214d2ed-97a9-45dc-9467-aae03b955248" providerId="ADAL" clId="{9FA2E80E-F43E-4099-952D-FB7DF180F425}" dt="2024-08-15T12:22:06.586" v="2067"/>
            <ac:picMkLst>
              <pc:docMk/>
              <pc:sldMasterMk cId="2843188691" sldId="2147484251"/>
              <pc:sldLayoutMk cId="2169393343" sldId="2147484253"/>
              <ac:picMk id="7" creationId="{30FE0B4A-38A6-126A-E0DA-3B4D38514542}"/>
            </ac:picMkLst>
          </pc:picChg>
          <pc:picChg chg="add">
            <ac:chgData name="David Hawthorne" userId="9214d2ed-97a9-45dc-9467-aae03b955248" providerId="ADAL" clId="{9FA2E80E-F43E-4099-952D-FB7DF180F425}" dt="2024-08-15T12:22:06.586" v="2067"/>
            <ac:picMkLst>
              <pc:docMk/>
              <pc:sldMasterMk cId="2843188691" sldId="2147484251"/>
              <pc:sldLayoutMk cId="2169393343" sldId="2147484253"/>
              <ac:picMk id="8" creationId="{CA123491-D297-8F84-F27F-D2597C5F0456}"/>
            </ac:picMkLst>
          </pc:picChg>
          <pc:picChg chg="add">
            <ac:chgData name="David Hawthorne" userId="9214d2ed-97a9-45dc-9467-aae03b955248" providerId="ADAL" clId="{9FA2E80E-F43E-4099-952D-FB7DF180F425}" dt="2024-08-15T12:22:06.586" v="2067"/>
            <ac:picMkLst>
              <pc:docMk/>
              <pc:sldMasterMk cId="2843188691" sldId="2147484251"/>
              <pc:sldLayoutMk cId="2169393343" sldId="2147484253"/>
              <ac:picMk id="9" creationId="{EA90BB2D-67EE-3931-1ED2-3791E4F87CDA}"/>
            </ac:picMkLst>
          </pc:picChg>
        </pc:sldLayoutChg>
        <pc:sldLayoutChg chg="addSp">
          <pc:chgData name="David Hawthorne" userId="9214d2ed-97a9-45dc-9467-aae03b955248" providerId="ADAL" clId="{9FA2E80E-F43E-4099-952D-FB7DF180F425}" dt="2024-08-15T12:22:06.586" v="2067"/>
          <pc:sldLayoutMkLst>
            <pc:docMk/>
            <pc:sldMasterMk cId="2843188691" sldId="2147484251"/>
            <pc:sldLayoutMk cId="1300872654" sldId="2147484256"/>
          </pc:sldLayoutMkLst>
          <pc:picChg chg="add">
            <ac:chgData name="David Hawthorne" userId="9214d2ed-97a9-45dc-9467-aae03b955248" providerId="ADAL" clId="{9FA2E80E-F43E-4099-952D-FB7DF180F425}" dt="2024-08-15T12:22:06.586" v="2067"/>
            <ac:picMkLst>
              <pc:docMk/>
              <pc:sldMasterMk cId="2843188691" sldId="2147484251"/>
              <pc:sldLayoutMk cId="1300872654" sldId="2147484256"/>
              <ac:picMk id="10" creationId="{D0D513E2-ED60-A28B-0299-F6E7F615D984}"/>
            </ac:picMkLst>
          </pc:picChg>
          <pc:picChg chg="add">
            <ac:chgData name="David Hawthorne" userId="9214d2ed-97a9-45dc-9467-aae03b955248" providerId="ADAL" clId="{9FA2E80E-F43E-4099-952D-FB7DF180F425}" dt="2024-08-15T12:22:06.586" v="2067"/>
            <ac:picMkLst>
              <pc:docMk/>
              <pc:sldMasterMk cId="2843188691" sldId="2147484251"/>
              <pc:sldLayoutMk cId="1300872654" sldId="2147484256"/>
              <ac:picMk id="11" creationId="{97362B59-EC5D-F260-9112-8EE12C38C6E9}"/>
            </ac:picMkLst>
          </pc:picChg>
        </pc:sldLayoutChg>
      </pc:sldMasterChg>
      <pc:sldMasterChg chg="modSldLayout">
        <pc:chgData name="David Hawthorne" userId="9214d2ed-97a9-45dc-9467-aae03b955248" providerId="ADAL" clId="{9FA2E80E-F43E-4099-952D-FB7DF180F425}" dt="2024-08-16T21:30:40.083" v="6706" actId="20577"/>
        <pc:sldMasterMkLst>
          <pc:docMk/>
          <pc:sldMasterMk cId="2972158069" sldId="2147484317"/>
        </pc:sldMasterMkLst>
        <pc:sldLayoutChg chg="delSp modSp mod">
          <pc:chgData name="David Hawthorne" userId="9214d2ed-97a9-45dc-9467-aae03b955248" providerId="ADAL" clId="{9FA2E80E-F43E-4099-952D-FB7DF180F425}" dt="2024-08-16T21:28:09.817" v="6525" actId="478"/>
          <pc:sldLayoutMkLst>
            <pc:docMk/>
            <pc:sldMasterMk cId="2972158069" sldId="2147484317"/>
            <pc:sldLayoutMk cId="3806924023" sldId="2147484318"/>
          </pc:sldLayoutMkLst>
          <pc:spChg chg="del">
            <ac:chgData name="David Hawthorne" userId="9214d2ed-97a9-45dc-9467-aae03b955248" providerId="ADAL" clId="{9FA2E80E-F43E-4099-952D-FB7DF180F425}" dt="2024-08-16T21:28:09.817" v="6525" actId="478"/>
            <ac:spMkLst>
              <pc:docMk/>
              <pc:sldMasterMk cId="2972158069" sldId="2147484317"/>
              <pc:sldLayoutMk cId="3806924023" sldId="2147484318"/>
              <ac:spMk id="7" creationId="{00000000-0000-0000-0000-000000000000}"/>
            </ac:spMkLst>
          </pc:spChg>
          <pc:spChg chg="mod">
            <ac:chgData name="David Hawthorne" userId="9214d2ed-97a9-45dc-9467-aae03b955248" providerId="ADAL" clId="{9FA2E80E-F43E-4099-952D-FB7DF180F425}" dt="2024-08-16T21:28:01.782" v="6524" actId="20577"/>
            <ac:spMkLst>
              <pc:docMk/>
              <pc:sldMasterMk cId="2972158069" sldId="2147484317"/>
              <pc:sldLayoutMk cId="3806924023" sldId="2147484318"/>
              <ac:spMk id="9" creationId="{00000000-0000-0000-0000-000000000000}"/>
            </ac:spMkLst>
          </pc:spChg>
        </pc:sldLayoutChg>
        <pc:sldLayoutChg chg="modSp mod">
          <pc:chgData name="David Hawthorne" userId="9214d2ed-97a9-45dc-9467-aae03b955248" providerId="ADAL" clId="{9FA2E80E-F43E-4099-952D-FB7DF180F425}" dt="2024-08-16T21:28:20.418" v="6536" actId="20577"/>
          <pc:sldLayoutMkLst>
            <pc:docMk/>
            <pc:sldMasterMk cId="2972158069" sldId="2147484317"/>
            <pc:sldLayoutMk cId="1500502483" sldId="2147484319"/>
          </pc:sldLayoutMkLst>
          <pc:spChg chg="mod">
            <ac:chgData name="David Hawthorne" userId="9214d2ed-97a9-45dc-9467-aae03b955248" providerId="ADAL" clId="{9FA2E80E-F43E-4099-952D-FB7DF180F425}" dt="2024-08-16T21:28:20.418" v="6536" actId="20577"/>
            <ac:spMkLst>
              <pc:docMk/>
              <pc:sldMasterMk cId="2972158069" sldId="2147484317"/>
              <pc:sldLayoutMk cId="1500502483" sldId="2147484319"/>
              <ac:spMk id="6" creationId="{00000000-0000-0000-0000-000000000000}"/>
            </ac:spMkLst>
          </pc:spChg>
        </pc:sldLayoutChg>
        <pc:sldLayoutChg chg="modSp mod">
          <pc:chgData name="David Hawthorne" userId="9214d2ed-97a9-45dc-9467-aae03b955248" providerId="ADAL" clId="{9FA2E80E-F43E-4099-952D-FB7DF180F425}" dt="2024-08-16T21:28:27.215" v="6549" actId="20577"/>
          <pc:sldLayoutMkLst>
            <pc:docMk/>
            <pc:sldMasterMk cId="2972158069" sldId="2147484317"/>
            <pc:sldLayoutMk cId="34075059" sldId="2147484320"/>
          </pc:sldLayoutMkLst>
          <pc:spChg chg="mod">
            <ac:chgData name="David Hawthorne" userId="9214d2ed-97a9-45dc-9467-aae03b955248" providerId="ADAL" clId="{9FA2E80E-F43E-4099-952D-FB7DF180F425}" dt="2024-08-16T21:28:27.215" v="6549" actId="20577"/>
            <ac:spMkLst>
              <pc:docMk/>
              <pc:sldMasterMk cId="2972158069" sldId="2147484317"/>
              <pc:sldLayoutMk cId="34075059" sldId="2147484320"/>
              <ac:spMk id="6" creationId="{00000000-0000-0000-0000-000000000000}"/>
            </ac:spMkLst>
          </pc:spChg>
        </pc:sldLayoutChg>
        <pc:sldLayoutChg chg="modSp mod">
          <pc:chgData name="David Hawthorne" userId="9214d2ed-97a9-45dc-9467-aae03b955248" providerId="ADAL" clId="{9FA2E80E-F43E-4099-952D-FB7DF180F425}" dt="2024-08-16T21:28:56.393" v="6560" actId="20577"/>
          <pc:sldLayoutMkLst>
            <pc:docMk/>
            <pc:sldMasterMk cId="2972158069" sldId="2147484317"/>
            <pc:sldLayoutMk cId="2119346680" sldId="2147484321"/>
          </pc:sldLayoutMkLst>
          <pc:spChg chg="mod">
            <ac:chgData name="David Hawthorne" userId="9214d2ed-97a9-45dc-9467-aae03b955248" providerId="ADAL" clId="{9FA2E80E-F43E-4099-952D-FB7DF180F425}" dt="2024-08-16T21:28:56.393" v="6560" actId="20577"/>
            <ac:spMkLst>
              <pc:docMk/>
              <pc:sldMasterMk cId="2972158069" sldId="2147484317"/>
              <pc:sldLayoutMk cId="2119346680" sldId="2147484321"/>
              <ac:spMk id="7" creationId="{00000000-0000-0000-0000-000000000000}"/>
            </ac:spMkLst>
          </pc:spChg>
        </pc:sldLayoutChg>
        <pc:sldLayoutChg chg="modSp mod">
          <pc:chgData name="David Hawthorne" userId="9214d2ed-97a9-45dc-9467-aae03b955248" providerId="ADAL" clId="{9FA2E80E-F43E-4099-952D-FB7DF180F425}" dt="2024-08-16T21:29:04.235" v="6571" actId="20577"/>
          <pc:sldLayoutMkLst>
            <pc:docMk/>
            <pc:sldMasterMk cId="2972158069" sldId="2147484317"/>
            <pc:sldLayoutMk cId="1625125599" sldId="2147484322"/>
          </pc:sldLayoutMkLst>
          <pc:spChg chg="mod">
            <ac:chgData name="David Hawthorne" userId="9214d2ed-97a9-45dc-9467-aae03b955248" providerId="ADAL" clId="{9FA2E80E-F43E-4099-952D-FB7DF180F425}" dt="2024-08-16T21:29:04.235" v="6571" actId="20577"/>
            <ac:spMkLst>
              <pc:docMk/>
              <pc:sldMasterMk cId="2972158069" sldId="2147484317"/>
              <pc:sldLayoutMk cId="1625125599" sldId="2147484322"/>
              <ac:spMk id="9" creationId="{00000000-0000-0000-0000-000000000000}"/>
            </ac:spMkLst>
          </pc:spChg>
        </pc:sldLayoutChg>
        <pc:sldLayoutChg chg="modSp mod">
          <pc:chgData name="David Hawthorne" userId="9214d2ed-97a9-45dc-9467-aae03b955248" providerId="ADAL" clId="{9FA2E80E-F43E-4099-952D-FB7DF180F425}" dt="2024-08-16T21:29:15.171" v="6582" actId="20577"/>
          <pc:sldLayoutMkLst>
            <pc:docMk/>
            <pc:sldMasterMk cId="2972158069" sldId="2147484317"/>
            <pc:sldLayoutMk cId="1130451256" sldId="2147484323"/>
          </pc:sldLayoutMkLst>
          <pc:spChg chg="mod">
            <ac:chgData name="David Hawthorne" userId="9214d2ed-97a9-45dc-9467-aae03b955248" providerId="ADAL" clId="{9FA2E80E-F43E-4099-952D-FB7DF180F425}" dt="2024-08-16T21:29:15.171" v="6582" actId="20577"/>
            <ac:spMkLst>
              <pc:docMk/>
              <pc:sldMasterMk cId="2972158069" sldId="2147484317"/>
              <pc:sldLayoutMk cId="1130451256" sldId="2147484323"/>
              <ac:spMk id="5" creationId="{00000000-0000-0000-0000-000000000000}"/>
            </ac:spMkLst>
          </pc:spChg>
        </pc:sldLayoutChg>
        <pc:sldLayoutChg chg="modSp mod">
          <pc:chgData name="David Hawthorne" userId="9214d2ed-97a9-45dc-9467-aae03b955248" providerId="ADAL" clId="{9FA2E80E-F43E-4099-952D-FB7DF180F425}" dt="2024-08-16T21:29:20.420" v="6593" actId="20577"/>
          <pc:sldLayoutMkLst>
            <pc:docMk/>
            <pc:sldMasterMk cId="2972158069" sldId="2147484317"/>
            <pc:sldLayoutMk cId="1205438879" sldId="2147484324"/>
          </pc:sldLayoutMkLst>
          <pc:spChg chg="mod">
            <ac:chgData name="David Hawthorne" userId="9214d2ed-97a9-45dc-9467-aae03b955248" providerId="ADAL" clId="{9FA2E80E-F43E-4099-952D-FB7DF180F425}" dt="2024-08-16T21:29:20.420" v="6593" actId="20577"/>
            <ac:spMkLst>
              <pc:docMk/>
              <pc:sldMasterMk cId="2972158069" sldId="2147484317"/>
              <pc:sldLayoutMk cId="1205438879" sldId="2147484324"/>
              <ac:spMk id="4" creationId="{00000000-0000-0000-0000-000000000000}"/>
            </ac:spMkLst>
          </pc:spChg>
        </pc:sldLayoutChg>
        <pc:sldLayoutChg chg="modSp mod">
          <pc:chgData name="David Hawthorne" userId="9214d2ed-97a9-45dc-9467-aae03b955248" providerId="ADAL" clId="{9FA2E80E-F43E-4099-952D-FB7DF180F425}" dt="2024-08-16T21:29:27.739" v="6604" actId="20577"/>
          <pc:sldLayoutMkLst>
            <pc:docMk/>
            <pc:sldMasterMk cId="2972158069" sldId="2147484317"/>
            <pc:sldLayoutMk cId="500525738" sldId="2147484325"/>
          </pc:sldLayoutMkLst>
          <pc:spChg chg="mod">
            <ac:chgData name="David Hawthorne" userId="9214d2ed-97a9-45dc-9467-aae03b955248" providerId="ADAL" clId="{9FA2E80E-F43E-4099-952D-FB7DF180F425}" dt="2024-08-16T21:29:27.739" v="6604" actId="20577"/>
            <ac:spMkLst>
              <pc:docMk/>
              <pc:sldMasterMk cId="2972158069" sldId="2147484317"/>
              <pc:sldLayoutMk cId="500525738" sldId="2147484325"/>
              <ac:spMk id="7" creationId="{00000000-0000-0000-0000-000000000000}"/>
            </ac:spMkLst>
          </pc:spChg>
        </pc:sldLayoutChg>
        <pc:sldLayoutChg chg="modSp mod">
          <pc:chgData name="David Hawthorne" userId="9214d2ed-97a9-45dc-9467-aae03b955248" providerId="ADAL" clId="{9FA2E80E-F43E-4099-952D-FB7DF180F425}" dt="2024-08-16T21:29:34.773" v="6615" actId="20577"/>
          <pc:sldLayoutMkLst>
            <pc:docMk/>
            <pc:sldMasterMk cId="2972158069" sldId="2147484317"/>
            <pc:sldLayoutMk cId="3305877570" sldId="2147484326"/>
          </pc:sldLayoutMkLst>
          <pc:spChg chg="mod">
            <ac:chgData name="David Hawthorne" userId="9214d2ed-97a9-45dc-9467-aae03b955248" providerId="ADAL" clId="{9FA2E80E-F43E-4099-952D-FB7DF180F425}" dt="2024-08-16T21:29:34.773" v="6615" actId="20577"/>
            <ac:spMkLst>
              <pc:docMk/>
              <pc:sldMasterMk cId="2972158069" sldId="2147484317"/>
              <pc:sldLayoutMk cId="3305877570" sldId="2147484326"/>
              <ac:spMk id="7" creationId="{00000000-0000-0000-0000-000000000000}"/>
            </ac:spMkLst>
          </pc:spChg>
        </pc:sldLayoutChg>
        <pc:sldLayoutChg chg="delSp modSp mod">
          <pc:chgData name="David Hawthorne" userId="9214d2ed-97a9-45dc-9467-aae03b955248" providerId="ADAL" clId="{9FA2E80E-F43E-4099-952D-FB7DF180F425}" dt="2024-08-16T21:29:45.593" v="6627" actId="478"/>
          <pc:sldLayoutMkLst>
            <pc:docMk/>
            <pc:sldMasterMk cId="2972158069" sldId="2147484317"/>
            <pc:sldLayoutMk cId="2056991816" sldId="2147484327"/>
          </pc:sldLayoutMkLst>
          <pc:spChg chg="del">
            <ac:chgData name="David Hawthorne" userId="9214d2ed-97a9-45dc-9467-aae03b955248" providerId="ADAL" clId="{9FA2E80E-F43E-4099-952D-FB7DF180F425}" dt="2024-08-16T21:29:45.593" v="6627" actId="478"/>
            <ac:spMkLst>
              <pc:docMk/>
              <pc:sldMasterMk cId="2972158069" sldId="2147484317"/>
              <pc:sldLayoutMk cId="2056991816" sldId="2147484327"/>
              <ac:spMk id="5" creationId="{00000000-0000-0000-0000-000000000000}"/>
            </ac:spMkLst>
          </pc:spChg>
          <pc:spChg chg="mod">
            <ac:chgData name="David Hawthorne" userId="9214d2ed-97a9-45dc-9467-aae03b955248" providerId="ADAL" clId="{9FA2E80E-F43E-4099-952D-FB7DF180F425}" dt="2024-08-16T21:29:41.037" v="6626" actId="20577"/>
            <ac:spMkLst>
              <pc:docMk/>
              <pc:sldMasterMk cId="2972158069" sldId="2147484317"/>
              <pc:sldLayoutMk cId="2056991816" sldId="2147484327"/>
              <ac:spMk id="7" creationId="{00000000-0000-0000-0000-000000000000}"/>
            </ac:spMkLst>
          </pc:spChg>
        </pc:sldLayoutChg>
        <pc:sldLayoutChg chg="modSp mod">
          <pc:chgData name="David Hawthorne" userId="9214d2ed-97a9-45dc-9467-aae03b955248" providerId="ADAL" clId="{9FA2E80E-F43E-4099-952D-FB7DF180F425}" dt="2024-08-16T21:29:52.930" v="6638" actId="20577"/>
          <pc:sldLayoutMkLst>
            <pc:docMk/>
            <pc:sldMasterMk cId="2972158069" sldId="2147484317"/>
            <pc:sldLayoutMk cId="384689723" sldId="2147484328"/>
          </pc:sldLayoutMkLst>
          <pc:spChg chg="mod">
            <ac:chgData name="David Hawthorne" userId="9214d2ed-97a9-45dc-9467-aae03b955248" providerId="ADAL" clId="{9FA2E80E-F43E-4099-952D-FB7DF180F425}" dt="2024-08-16T21:29:52.930" v="6638" actId="20577"/>
            <ac:spMkLst>
              <pc:docMk/>
              <pc:sldMasterMk cId="2972158069" sldId="2147484317"/>
              <pc:sldLayoutMk cId="384689723" sldId="2147484328"/>
              <ac:spMk id="7" creationId="{00000000-0000-0000-0000-000000000000}"/>
            </ac:spMkLst>
          </pc:spChg>
        </pc:sldLayoutChg>
        <pc:sldLayoutChg chg="modSp mod">
          <pc:chgData name="David Hawthorne" userId="9214d2ed-97a9-45dc-9467-aae03b955248" providerId="ADAL" clId="{9FA2E80E-F43E-4099-952D-FB7DF180F425}" dt="2024-08-16T21:29:59.650" v="6649" actId="20577"/>
          <pc:sldLayoutMkLst>
            <pc:docMk/>
            <pc:sldMasterMk cId="2972158069" sldId="2147484317"/>
            <pc:sldLayoutMk cId="3291339174" sldId="2147484329"/>
          </pc:sldLayoutMkLst>
          <pc:spChg chg="mod">
            <ac:chgData name="David Hawthorne" userId="9214d2ed-97a9-45dc-9467-aae03b955248" providerId="ADAL" clId="{9FA2E80E-F43E-4099-952D-FB7DF180F425}" dt="2024-08-16T21:29:59.650" v="6649" actId="20577"/>
            <ac:spMkLst>
              <pc:docMk/>
              <pc:sldMasterMk cId="2972158069" sldId="2147484317"/>
              <pc:sldLayoutMk cId="3291339174" sldId="2147484329"/>
              <ac:spMk id="7" creationId="{00000000-0000-0000-0000-000000000000}"/>
            </ac:spMkLst>
          </pc:spChg>
        </pc:sldLayoutChg>
        <pc:sldLayoutChg chg="modSp mod">
          <pc:chgData name="David Hawthorne" userId="9214d2ed-97a9-45dc-9467-aae03b955248" providerId="ADAL" clId="{9FA2E80E-F43E-4099-952D-FB7DF180F425}" dt="2024-08-16T21:30:06.059" v="6660" actId="20577"/>
          <pc:sldLayoutMkLst>
            <pc:docMk/>
            <pc:sldMasterMk cId="2972158069" sldId="2147484317"/>
            <pc:sldLayoutMk cId="2323224265" sldId="2147484330"/>
          </pc:sldLayoutMkLst>
          <pc:spChg chg="mod">
            <ac:chgData name="David Hawthorne" userId="9214d2ed-97a9-45dc-9467-aae03b955248" providerId="ADAL" clId="{9FA2E80E-F43E-4099-952D-FB7DF180F425}" dt="2024-08-16T21:30:06.059" v="6660" actId="20577"/>
            <ac:spMkLst>
              <pc:docMk/>
              <pc:sldMasterMk cId="2972158069" sldId="2147484317"/>
              <pc:sldLayoutMk cId="2323224265" sldId="2147484330"/>
              <ac:spMk id="7" creationId="{00000000-0000-0000-0000-000000000000}"/>
            </ac:spMkLst>
          </pc:spChg>
        </pc:sldLayoutChg>
        <pc:sldLayoutChg chg="modSp mod">
          <pc:chgData name="David Hawthorne" userId="9214d2ed-97a9-45dc-9467-aae03b955248" providerId="ADAL" clId="{9FA2E80E-F43E-4099-952D-FB7DF180F425}" dt="2024-08-16T21:30:11.898" v="6671" actId="20577"/>
          <pc:sldLayoutMkLst>
            <pc:docMk/>
            <pc:sldMasterMk cId="2972158069" sldId="2147484317"/>
            <pc:sldLayoutMk cId="4193133529" sldId="2147484331"/>
          </pc:sldLayoutMkLst>
          <pc:spChg chg="mod">
            <ac:chgData name="David Hawthorne" userId="9214d2ed-97a9-45dc-9467-aae03b955248" providerId="ADAL" clId="{9FA2E80E-F43E-4099-952D-FB7DF180F425}" dt="2024-08-16T21:30:11.898" v="6671" actId="20577"/>
            <ac:spMkLst>
              <pc:docMk/>
              <pc:sldMasterMk cId="2972158069" sldId="2147484317"/>
              <pc:sldLayoutMk cId="4193133529" sldId="2147484331"/>
              <ac:spMk id="5" creationId="{00000000-0000-0000-0000-000000000000}"/>
            </ac:spMkLst>
          </pc:spChg>
        </pc:sldLayoutChg>
        <pc:sldLayoutChg chg="addSp modSp mod">
          <pc:chgData name="David Hawthorne" userId="9214d2ed-97a9-45dc-9467-aae03b955248" providerId="ADAL" clId="{9FA2E80E-F43E-4099-952D-FB7DF180F425}" dt="2024-08-16T21:30:28.883" v="6684" actId="20577"/>
          <pc:sldLayoutMkLst>
            <pc:docMk/>
            <pc:sldMasterMk cId="2972158069" sldId="2147484317"/>
            <pc:sldLayoutMk cId="1945568772" sldId="2147484332"/>
          </pc:sldLayoutMkLst>
          <pc:spChg chg="add mod">
            <ac:chgData name="David Hawthorne" userId="9214d2ed-97a9-45dc-9467-aae03b955248" providerId="ADAL" clId="{9FA2E80E-F43E-4099-952D-FB7DF180F425}" dt="2024-08-16T21:30:24.646" v="6673"/>
            <ac:spMkLst>
              <pc:docMk/>
              <pc:sldMasterMk cId="2972158069" sldId="2147484317"/>
              <pc:sldLayoutMk cId="1945568772" sldId="2147484332"/>
              <ac:spMk id="2" creationId="{94B9FCDF-BEDD-76FA-7654-4E6BF200CEB2}"/>
            </ac:spMkLst>
          </pc:spChg>
          <pc:spChg chg="mod">
            <ac:chgData name="David Hawthorne" userId="9214d2ed-97a9-45dc-9467-aae03b955248" providerId="ADAL" clId="{9FA2E80E-F43E-4099-952D-FB7DF180F425}" dt="2024-08-16T21:30:28.883" v="6684" actId="20577"/>
            <ac:spMkLst>
              <pc:docMk/>
              <pc:sldMasterMk cId="2972158069" sldId="2147484317"/>
              <pc:sldLayoutMk cId="1945568772" sldId="2147484332"/>
              <ac:spMk id="5" creationId="{00000000-0000-0000-0000-000000000000}"/>
            </ac:spMkLst>
          </pc:spChg>
        </pc:sldLayoutChg>
        <pc:sldLayoutChg chg="modSp mod">
          <pc:chgData name="David Hawthorne" userId="9214d2ed-97a9-45dc-9467-aae03b955248" providerId="ADAL" clId="{9FA2E80E-F43E-4099-952D-FB7DF180F425}" dt="2024-08-16T21:30:34.619" v="6695" actId="20577"/>
          <pc:sldLayoutMkLst>
            <pc:docMk/>
            <pc:sldMasterMk cId="2972158069" sldId="2147484317"/>
            <pc:sldLayoutMk cId="306869982" sldId="2147484333"/>
          </pc:sldLayoutMkLst>
          <pc:spChg chg="mod">
            <ac:chgData name="David Hawthorne" userId="9214d2ed-97a9-45dc-9467-aae03b955248" providerId="ADAL" clId="{9FA2E80E-F43E-4099-952D-FB7DF180F425}" dt="2024-08-16T21:30:34.619" v="6695" actId="20577"/>
            <ac:spMkLst>
              <pc:docMk/>
              <pc:sldMasterMk cId="2972158069" sldId="2147484317"/>
              <pc:sldLayoutMk cId="306869982" sldId="2147484333"/>
              <ac:spMk id="6" creationId="{00000000-0000-0000-0000-000000000000}"/>
            </ac:spMkLst>
          </pc:spChg>
        </pc:sldLayoutChg>
        <pc:sldLayoutChg chg="modSp mod">
          <pc:chgData name="David Hawthorne" userId="9214d2ed-97a9-45dc-9467-aae03b955248" providerId="ADAL" clId="{9FA2E80E-F43E-4099-952D-FB7DF180F425}" dt="2024-08-16T21:30:40.083" v="6706" actId="20577"/>
          <pc:sldLayoutMkLst>
            <pc:docMk/>
            <pc:sldMasterMk cId="2972158069" sldId="2147484317"/>
            <pc:sldLayoutMk cId="2581002836" sldId="2147484334"/>
          </pc:sldLayoutMkLst>
          <pc:spChg chg="mod">
            <ac:chgData name="David Hawthorne" userId="9214d2ed-97a9-45dc-9467-aae03b955248" providerId="ADAL" clId="{9FA2E80E-F43E-4099-952D-FB7DF180F425}" dt="2024-08-16T21:30:40.083" v="6706" actId="20577"/>
            <ac:spMkLst>
              <pc:docMk/>
              <pc:sldMasterMk cId="2972158069" sldId="2147484317"/>
              <pc:sldLayoutMk cId="2581002836" sldId="2147484334"/>
              <ac:spMk id="6"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Estimated # of Screenshots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Estimated Screenshots</c:v>
                </c:pt>
              </c:strCache>
            </c:strRef>
          </c:tx>
          <c:spPr>
            <a:solidFill>
              <a:schemeClr val="accent1"/>
            </a:solidFill>
            <a:ln>
              <a:noFill/>
            </a:ln>
            <a:effectLst/>
            <a:sp3d/>
          </c:spPr>
          <c:invertIfNegative val="0"/>
          <c:cat>
            <c:numRef>
              <c:f>Sheet1!$A$2:$A$4</c:f>
              <c:numCache>
                <c:formatCode>General</c:formatCode>
                <c:ptCount val="3"/>
                <c:pt idx="0">
                  <c:v>2022</c:v>
                </c:pt>
                <c:pt idx="1">
                  <c:v>2023</c:v>
                </c:pt>
                <c:pt idx="2">
                  <c:v>2024</c:v>
                </c:pt>
              </c:numCache>
            </c:numRef>
          </c:cat>
          <c:val>
            <c:numRef>
              <c:f>Sheet1!$B$2:$B$4</c:f>
              <c:numCache>
                <c:formatCode>General</c:formatCode>
                <c:ptCount val="3"/>
                <c:pt idx="0">
                  <c:v>178</c:v>
                </c:pt>
                <c:pt idx="1">
                  <c:v>775</c:v>
                </c:pt>
                <c:pt idx="2">
                  <c:v>900</c:v>
                </c:pt>
              </c:numCache>
            </c:numRef>
          </c:val>
          <c:extLst>
            <c:ext xmlns:c16="http://schemas.microsoft.com/office/drawing/2014/chart" uri="{C3380CC4-5D6E-409C-BE32-E72D297353CC}">
              <c16:uniqueId val="{00000000-0D49-40C9-9EF2-AAE050BFD442}"/>
            </c:ext>
          </c:extLst>
        </c:ser>
        <c:ser>
          <c:idx val="1"/>
          <c:order val="1"/>
          <c:tx>
            <c:strRef>
              <c:f>Sheet1!$C$1</c:f>
              <c:strCache>
                <c:ptCount val="1"/>
                <c:pt idx="0">
                  <c:v>Time Suck</c:v>
                </c:pt>
              </c:strCache>
            </c:strRef>
          </c:tx>
          <c:spPr>
            <a:solidFill>
              <a:schemeClr val="accent2"/>
            </a:solidFill>
            <a:ln>
              <a:noFill/>
            </a:ln>
            <a:effectLst/>
            <a:sp3d/>
          </c:spPr>
          <c:invertIfNegative val="0"/>
          <c:cat>
            <c:numRef>
              <c:f>Sheet1!$A$2:$A$4</c:f>
              <c:numCache>
                <c:formatCode>General</c:formatCode>
                <c:ptCount val="3"/>
                <c:pt idx="0">
                  <c:v>2022</c:v>
                </c:pt>
                <c:pt idx="1">
                  <c:v>2023</c:v>
                </c:pt>
                <c:pt idx="2">
                  <c:v>2024</c:v>
                </c:pt>
              </c:numCache>
            </c:numRef>
          </c:cat>
          <c:val>
            <c:numRef>
              <c:f>Sheet1!$C$2:$C$4</c:f>
              <c:numCache>
                <c:formatCode>General</c:formatCode>
                <c:ptCount val="3"/>
                <c:pt idx="0">
                  <c:v>100</c:v>
                </c:pt>
                <c:pt idx="1">
                  <c:v>5</c:v>
                </c:pt>
                <c:pt idx="2">
                  <c:v>5</c:v>
                </c:pt>
              </c:numCache>
            </c:numRef>
          </c:val>
          <c:extLst>
            <c:ext xmlns:c16="http://schemas.microsoft.com/office/drawing/2014/chart" uri="{C3380CC4-5D6E-409C-BE32-E72D297353CC}">
              <c16:uniqueId val="{00000001-0D49-40C9-9EF2-AAE050BFD442}"/>
            </c:ext>
          </c:extLst>
        </c:ser>
        <c:dLbls>
          <c:showLegendKey val="0"/>
          <c:showVal val="0"/>
          <c:showCatName val="0"/>
          <c:showSerName val="0"/>
          <c:showPercent val="0"/>
          <c:showBubbleSize val="0"/>
        </c:dLbls>
        <c:gapWidth val="150"/>
        <c:shape val="box"/>
        <c:axId val="50011568"/>
        <c:axId val="50013488"/>
        <c:axId val="0"/>
      </c:bar3DChart>
      <c:catAx>
        <c:axId val="500115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13488"/>
        <c:crosses val="autoZero"/>
        <c:auto val="1"/>
        <c:lblAlgn val="ctr"/>
        <c:lblOffset val="100"/>
        <c:noMultiLvlLbl val="0"/>
      </c:catAx>
      <c:valAx>
        <c:axId val="500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11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3FD23-2749-41E3-9C0A-C7249F0A2921}"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828C3C4-EA42-4991-BC18-4826DE2349CD}">
      <dgm:prSet/>
      <dgm:spPr/>
      <dgm:t>
        <a:bodyPr/>
        <a:lstStyle/>
        <a:p>
          <a:pPr>
            <a:lnSpc>
              <a:spcPct val="100000"/>
            </a:lnSpc>
            <a:defRPr b="1"/>
          </a:pPr>
          <a:r>
            <a:rPr lang="en-US"/>
            <a:t>Audit ready in two weeks</a:t>
          </a:r>
        </a:p>
      </dgm:t>
    </dgm:pt>
    <dgm:pt modelId="{7AC3051A-B01C-479A-878D-729990C538D7}" type="parTrans" cxnId="{7B3918EA-5B5F-4DAE-B676-11F841834B8C}">
      <dgm:prSet/>
      <dgm:spPr/>
      <dgm:t>
        <a:bodyPr/>
        <a:lstStyle/>
        <a:p>
          <a:endParaRPr lang="en-US"/>
        </a:p>
      </dgm:t>
    </dgm:pt>
    <dgm:pt modelId="{A983A836-8434-4FB9-B8E3-6BF02C6D8A3F}" type="sibTrans" cxnId="{7B3918EA-5B5F-4DAE-B676-11F841834B8C}">
      <dgm:prSet/>
      <dgm:spPr/>
      <dgm:t>
        <a:bodyPr/>
        <a:lstStyle/>
        <a:p>
          <a:endParaRPr lang="en-US"/>
        </a:p>
      </dgm:t>
    </dgm:pt>
    <dgm:pt modelId="{45EACC64-CFEE-4B72-BEAA-2FDD7DE6633A}">
      <dgm:prSet/>
      <dgm:spPr/>
      <dgm:t>
        <a:bodyPr/>
        <a:lstStyle/>
        <a:p>
          <a:pPr>
            <a:lnSpc>
              <a:spcPct val="100000"/>
            </a:lnSpc>
            <a:defRPr b="1"/>
          </a:pPr>
          <a:r>
            <a:rPr lang="en-US"/>
            <a:t>Integrate your systems</a:t>
          </a:r>
        </a:p>
      </dgm:t>
    </dgm:pt>
    <dgm:pt modelId="{BABC2501-C6EB-4224-BC45-FE4FBF2F0C66}" type="parTrans" cxnId="{261F6EA3-2C11-4B92-9216-435DB2B99800}">
      <dgm:prSet/>
      <dgm:spPr/>
      <dgm:t>
        <a:bodyPr/>
        <a:lstStyle/>
        <a:p>
          <a:endParaRPr lang="en-US"/>
        </a:p>
      </dgm:t>
    </dgm:pt>
    <dgm:pt modelId="{A89F5DAF-7700-46A7-BA82-BF0546B3BDA8}" type="sibTrans" cxnId="{261F6EA3-2C11-4B92-9216-435DB2B99800}">
      <dgm:prSet/>
      <dgm:spPr/>
      <dgm:t>
        <a:bodyPr/>
        <a:lstStyle/>
        <a:p>
          <a:endParaRPr lang="en-US"/>
        </a:p>
      </dgm:t>
    </dgm:pt>
    <dgm:pt modelId="{6CF14353-A015-44C6-A778-6212F48A82FB}">
      <dgm:prSet/>
      <dgm:spPr/>
      <dgm:t>
        <a:bodyPr/>
        <a:lstStyle/>
        <a:p>
          <a:pPr>
            <a:lnSpc>
              <a:spcPct val="100000"/>
            </a:lnSpc>
            <a:defRPr b="1"/>
          </a:pPr>
          <a:r>
            <a:rPr lang="en-US"/>
            <a:t>Expenses</a:t>
          </a:r>
        </a:p>
      </dgm:t>
    </dgm:pt>
    <dgm:pt modelId="{01C2EF5E-0132-41A6-A932-92927C9AB0F3}" type="parTrans" cxnId="{869789D8-240F-4D0F-85E9-CB6D7A07B2E0}">
      <dgm:prSet/>
      <dgm:spPr/>
      <dgm:t>
        <a:bodyPr/>
        <a:lstStyle/>
        <a:p>
          <a:endParaRPr lang="en-US"/>
        </a:p>
      </dgm:t>
    </dgm:pt>
    <dgm:pt modelId="{62C6A7BC-CAE7-4171-B60B-3E42921B2EA8}" type="sibTrans" cxnId="{869789D8-240F-4D0F-85E9-CB6D7A07B2E0}">
      <dgm:prSet/>
      <dgm:spPr/>
      <dgm:t>
        <a:bodyPr/>
        <a:lstStyle/>
        <a:p>
          <a:endParaRPr lang="en-US"/>
        </a:p>
      </dgm:t>
    </dgm:pt>
    <dgm:pt modelId="{6D9362BD-2533-468E-8D06-DCCA5813C1A8}" type="pres">
      <dgm:prSet presAssocID="{96C3FD23-2749-41E3-9C0A-C7249F0A2921}" presName="root" presStyleCnt="0">
        <dgm:presLayoutVars>
          <dgm:dir/>
          <dgm:resizeHandles val="exact"/>
        </dgm:presLayoutVars>
      </dgm:prSet>
      <dgm:spPr/>
    </dgm:pt>
    <dgm:pt modelId="{3AFE548B-8891-4B0D-BB6C-5C6449ABC74E}" type="pres">
      <dgm:prSet presAssocID="{D828C3C4-EA42-4991-BC18-4826DE2349CD}" presName="compNode" presStyleCnt="0"/>
      <dgm:spPr/>
    </dgm:pt>
    <dgm:pt modelId="{35BA5A52-D0A1-4C78-A2CD-63393233EFAC}" type="pres">
      <dgm:prSet presAssocID="{D828C3C4-EA42-4991-BC18-4826DE2349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AA9B109-AA27-4126-ACCE-2C4A0710B862}" type="pres">
      <dgm:prSet presAssocID="{D828C3C4-EA42-4991-BC18-4826DE2349CD}" presName="iconSpace" presStyleCnt="0"/>
      <dgm:spPr/>
    </dgm:pt>
    <dgm:pt modelId="{DE527AA9-FCC0-4E60-88B1-4DF7E1B8F15C}" type="pres">
      <dgm:prSet presAssocID="{D828C3C4-EA42-4991-BC18-4826DE2349CD}" presName="parTx" presStyleLbl="revTx" presStyleIdx="0" presStyleCnt="6">
        <dgm:presLayoutVars>
          <dgm:chMax val="0"/>
          <dgm:chPref val="0"/>
        </dgm:presLayoutVars>
      </dgm:prSet>
      <dgm:spPr/>
    </dgm:pt>
    <dgm:pt modelId="{3FCD3E93-3F9E-4A82-BC5B-0E90B801AB9A}" type="pres">
      <dgm:prSet presAssocID="{D828C3C4-EA42-4991-BC18-4826DE2349CD}" presName="txSpace" presStyleCnt="0"/>
      <dgm:spPr/>
    </dgm:pt>
    <dgm:pt modelId="{ECF4D898-D9DF-4D37-A63C-BCF57825DA45}" type="pres">
      <dgm:prSet presAssocID="{D828C3C4-EA42-4991-BC18-4826DE2349CD}" presName="desTx" presStyleLbl="revTx" presStyleIdx="1" presStyleCnt="6">
        <dgm:presLayoutVars/>
      </dgm:prSet>
      <dgm:spPr/>
    </dgm:pt>
    <dgm:pt modelId="{967DD6AC-43AB-4695-A6F2-346047AFA276}" type="pres">
      <dgm:prSet presAssocID="{A983A836-8434-4FB9-B8E3-6BF02C6D8A3F}" presName="sibTrans" presStyleCnt="0"/>
      <dgm:spPr/>
    </dgm:pt>
    <dgm:pt modelId="{2EDA801D-E79E-4B0D-9B4A-FA63F0628013}" type="pres">
      <dgm:prSet presAssocID="{45EACC64-CFEE-4B72-BEAA-2FDD7DE6633A}" presName="compNode" presStyleCnt="0"/>
      <dgm:spPr/>
    </dgm:pt>
    <dgm:pt modelId="{4FF6608A-380F-4CF5-BB2E-90F5DE29DAFC}" type="pres">
      <dgm:prSet presAssocID="{45EACC64-CFEE-4B72-BEAA-2FDD7DE663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24B6E41-0F10-42CC-B45A-2AB6E4E9146E}" type="pres">
      <dgm:prSet presAssocID="{45EACC64-CFEE-4B72-BEAA-2FDD7DE6633A}" presName="iconSpace" presStyleCnt="0"/>
      <dgm:spPr/>
    </dgm:pt>
    <dgm:pt modelId="{98EEDCFA-3E54-4293-B55A-92D91665B3EC}" type="pres">
      <dgm:prSet presAssocID="{45EACC64-CFEE-4B72-BEAA-2FDD7DE6633A}" presName="parTx" presStyleLbl="revTx" presStyleIdx="2" presStyleCnt="6">
        <dgm:presLayoutVars>
          <dgm:chMax val="0"/>
          <dgm:chPref val="0"/>
        </dgm:presLayoutVars>
      </dgm:prSet>
      <dgm:spPr/>
    </dgm:pt>
    <dgm:pt modelId="{EDD9DFF3-91B5-468C-8835-4C6FD39FEC39}" type="pres">
      <dgm:prSet presAssocID="{45EACC64-CFEE-4B72-BEAA-2FDD7DE6633A}" presName="txSpace" presStyleCnt="0"/>
      <dgm:spPr/>
    </dgm:pt>
    <dgm:pt modelId="{D59D3DEE-86BA-4D0D-AEE8-D4832E0F4731}" type="pres">
      <dgm:prSet presAssocID="{45EACC64-CFEE-4B72-BEAA-2FDD7DE6633A}" presName="desTx" presStyleLbl="revTx" presStyleIdx="3" presStyleCnt="6">
        <dgm:presLayoutVars/>
      </dgm:prSet>
      <dgm:spPr/>
    </dgm:pt>
    <dgm:pt modelId="{4804D875-75AF-4F4B-9C2D-8A93AE4966B8}" type="pres">
      <dgm:prSet presAssocID="{A89F5DAF-7700-46A7-BA82-BF0546B3BDA8}" presName="sibTrans" presStyleCnt="0"/>
      <dgm:spPr/>
    </dgm:pt>
    <dgm:pt modelId="{3D0B6654-B0BC-45B7-B013-C9E76265D69B}" type="pres">
      <dgm:prSet presAssocID="{6CF14353-A015-44C6-A778-6212F48A82FB}" presName="compNode" presStyleCnt="0"/>
      <dgm:spPr/>
    </dgm:pt>
    <dgm:pt modelId="{FBFA06E5-089F-4E53-95EC-26B146CF05BF}" type="pres">
      <dgm:prSet presAssocID="{6CF14353-A015-44C6-A778-6212F48A82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587F3253-A71E-4948-9E3A-81239B1D6A6B}" type="pres">
      <dgm:prSet presAssocID="{6CF14353-A015-44C6-A778-6212F48A82FB}" presName="iconSpace" presStyleCnt="0"/>
      <dgm:spPr/>
    </dgm:pt>
    <dgm:pt modelId="{E27D2445-CA22-47F0-AE23-FFE0600E6237}" type="pres">
      <dgm:prSet presAssocID="{6CF14353-A015-44C6-A778-6212F48A82FB}" presName="parTx" presStyleLbl="revTx" presStyleIdx="4" presStyleCnt="6">
        <dgm:presLayoutVars>
          <dgm:chMax val="0"/>
          <dgm:chPref val="0"/>
        </dgm:presLayoutVars>
      </dgm:prSet>
      <dgm:spPr/>
    </dgm:pt>
    <dgm:pt modelId="{966CFBD0-8B94-413B-9B6F-1696276979D7}" type="pres">
      <dgm:prSet presAssocID="{6CF14353-A015-44C6-A778-6212F48A82FB}" presName="txSpace" presStyleCnt="0"/>
      <dgm:spPr/>
    </dgm:pt>
    <dgm:pt modelId="{7A4319CC-76BF-44FF-AA39-354F70AF7B2C}" type="pres">
      <dgm:prSet presAssocID="{6CF14353-A015-44C6-A778-6212F48A82FB}" presName="desTx" presStyleLbl="revTx" presStyleIdx="5" presStyleCnt="6">
        <dgm:presLayoutVars/>
      </dgm:prSet>
      <dgm:spPr/>
    </dgm:pt>
  </dgm:ptLst>
  <dgm:cxnLst>
    <dgm:cxn modelId="{00514E16-E54B-43AC-BD9A-8F3CDC4D4C61}" type="presOf" srcId="{6CF14353-A015-44C6-A778-6212F48A82FB}" destId="{E27D2445-CA22-47F0-AE23-FFE0600E6237}" srcOrd="0" destOrd="0" presId="urn:microsoft.com/office/officeart/2018/5/layout/CenteredIconLabelDescriptionList"/>
    <dgm:cxn modelId="{261F6EA3-2C11-4B92-9216-435DB2B99800}" srcId="{96C3FD23-2749-41E3-9C0A-C7249F0A2921}" destId="{45EACC64-CFEE-4B72-BEAA-2FDD7DE6633A}" srcOrd="1" destOrd="0" parTransId="{BABC2501-C6EB-4224-BC45-FE4FBF2F0C66}" sibTransId="{A89F5DAF-7700-46A7-BA82-BF0546B3BDA8}"/>
    <dgm:cxn modelId="{19DD80A8-37F8-4AAE-8961-47040B777FA4}" type="presOf" srcId="{96C3FD23-2749-41E3-9C0A-C7249F0A2921}" destId="{6D9362BD-2533-468E-8D06-DCCA5813C1A8}" srcOrd="0" destOrd="0" presId="urn:microsoft.com/office/officeart/2018/5/layout/CenteredIconLabelDescriptionList"/>
    <dgm:cxn modelId="{BFAFFDB9-8496-4908-A894-0C3292B4DBA8}" type="presOf" srcId="{D828C3C4-EA42-4991-BC18-4826DE2349CD}" destId="{DE527AA9-FCC0-4E60-88B1-4DF7E1B8F15C}" srcOrd="0" destOrd="0" presId="urn:microsoft.com/office/officeart/2018/5/layout/CenteredIconLabelDescriptionList"/>
    <dgm:cxn modelId="{790E4BC0-251B-4ABE-8A97-88A1C56DC833}" type="presOf" srcId="{45EACC64-CFEE-4B72-BEAA-2FDD7DE6633A}" destId="{98EEDCFA-3E54-4293-B55A-92D91665B3EC}" srcOrd="0" destOrd="0" presId="urn:microsoft.com/office/officeart/2018/5/layout/CenteredIconLabelDescriptionList"/>
    <dgm:cxn modelId="{869789D8-240F-4D0F-85E9-CB6D7A07B2E0}" srcId="{96C3FD23-2749-41E3-9C0A-C7249F0A2921}" destId="{6CF14353-A015-44C6-A778-6212F48A82FB}" srcOrd="2" destOrd="0" parTransId="{01C2EF5E-0132-41A6-A932-92927C9AB0F3}" sibTransId="{62C6A7BC-CAE7-4171-B60B-3E42921B2EA8}"/>
    <dgm:cxn modelId="{7B3918EA-5B5F-4DAE-B676-11F841834B8C}" srcId="{96C3FD23-2749-41E3-9C0A-C7249F0A2921}" destId="{D828C3C4-EA42-4991-BC18-4826DE2349CD}" srcOrd="0" destOrd="0" parTransId="{7AC3051A-B01C-479A-878D-729990C538D7}" sibTransId="{A983A836-8434-4FB9-B8E3-6BF02C6D8A3F}"/>
    <dgm:cxn modelId="{731E4D84-E088-41B7-A879-A570F833BF0E}" type="presParOf" srcId="{6D9362BD-2533-468E-8D06-DCCA5813C1A8}" destId="{3AFE548B-8891-4B0D-BB6C-5C6449ABC74E}" srcOrd="0" destOrd="0" presId="urn:microsoft.com/office/officeart/2018/5/layout/CenteredIconLabelDescriptionList"/>
    <dgm:cxn modelId="{B8A1E921-D7E6-415D-B526-994AC6346410}" type="presParOf" srcId="{3AFE548B-8891-4B0D-BB6C-5C6449ABC74E}" destId="{35BA5A52-D0A1-4C78-A2CD-63393233EFAC}" srcOrd="0" destOrd="0" presId="urn:microsoft.com/office/officeart/2018/5/layout/CenteredIconLabelDescriptionList"/>
    <dgm:cxn modelId="{30A606D5-8130-4435-95C4-A8B3B025DCE5}" type="presParOf" srcId="{3AFE548B-8891-4B0D-BB6C-5C6449ABC74E}" destId="{7AA9B109-AA27-4126-ACCE-2C4A0710B862}" srcOrd="1" destOrd="0" presId="urn:microsoft.com/office/officeart/2018/5/layout/CenteredIconLabelDescriptionList"/>
    <dgm:cxn modelId="{A24A92DD-5A03-435A-B338-A405538071A0}" type="presParOf" srcId="{3AFE548B-8891-4B0D-BB6C-5C6449ABC74E}" destId="{DE527AA9-FCC0-4E60-88B1-4DF7E1B8F15C}" srcOrd="2" destOrd="0" presId="urn:microsoft.com/office/officeart/2018/5/layout/CenteredIconLabelDescriptionList"/>
    <dgm:cxn modelId="{F119ECC7-DA5F-41DD-A178-06C0D4F53213}" type="presParOf" srcId="{3AFE548B-8891-4B0D-BB6C-5C6449ABC74E}" destId="{3FCD3E93-3F9E-4A82-BC5B-0E90B801AB9A}" srcOrd="3" destOrd="0" presId="urn:microsoft.com/office/officeart/2018/5/layout/CenteredIconLabelDescriptionList"/>
    <dgm:cxn modelId="{8DFD8664-14BA-4570-871C-404AC89B2DDE}" type="presParOf" srcId="{3AFE548B-8891-4B0D-BB6C-5C6449ABC74E}" destId="{ECF4D898-D9DF-4D37-A63C-BCF57825DA45}" srcOrd="4" destOrd="0" presId="urn:microsoft.com/office/officeart/2018/5/layout/CenteredIconLabelDescriptionList"/>
    <dgm:cxn modelId="{DE7C5523-7564-4F10-A409-DE17DB9C90ED}" type="presParOf" srcId="{6D9362BD-2533-468E-8D06-DCCA5813C1A8}" destId="{967DD6AC-43AB-4695-A6F2-346047AFA276}" srcOrd="1" destOrd="0" presId="urn:microsoft.com/office/officeart/2018/5/layout/CenteredIconLabelDescriptionList"/>
    <dgm:cxn modelId="{25F0B32F-15C1-4688-8416-C66C4AF8CD1F}" type="presParOf" srcId="{6D9362BD-2533-468E-8D06-DCCA5813C1A8}" destId="{2EDA801D-E79E-4B0D-9B4A-FA63F0628013}" srcOrd="2" destOrd="0" presId="urn:microsoft.com/office/officeart/2018/5/layout/CenteredIconLabelDescriptionList"/>
    <dgm:cxn modelId="{46322119-4338-4BF7-8C46-65C8066A1AEC}" type="presParOf" srcId="{2EDA801D-E79E-4B0D-9B4A-FA63F0628013}" destId="{4FF6608A-380F-4CF5-BB2E-90F5DE29DAFC}" srcOrd="0" destOrd="0" presId="urn:microsoft.com/office/officeart/2018/5/layout/CenteredIconLabelDescriptionList"/>
    <dgm:cxn modelId="{48219CD9-581E-4CB2-9BC0-8C70613C3654}" type="presParOf" srcId="{2EDA801D-E79E-4B0D-9B4A-FA63F0628013}" destId="{524B6E41-0F10-42CC-B45A-2AB6E4E9146E}" srcOrd="1" destOrd="0" presId="urn:microsoft.com/office/officeart/2018/5/layout/CenteredIconLabelDescriptionList"/>
    <dgm:cxn modelId="{09131C78-FB15-492B-9FE4-3E03B79115F8}" type="presParOf" srcId="{2EDA801D-E79E-4B0D-9B4A-FA63F0628013}" destId="{98EEDCFA-3E54-4293-B55A-92D91665B3EC}" srcOrd="2" destOrd="0" presId="urn:microsoft.com/office/officeart/2018/5/layout/CenteredIconLabelDescriptionList"/>
    <dgm:cxn modelId="{40C840F1-4EBE-4448-8A19-0E2FA38D8588}" type="presParOf" srcId="{2EDA801D-E79E-4B0D-9B4A-FA63F0628013}" destId="{EDD9DFF3-91B5-468C-8835-4C6FD39FEC39}" srcOrd="3" destOrd="0" presId="urn:microsoft.com/office/officeart/2018/5/layout/CenteredIconLabelDescriptionList"/>
    <dgm:cxn modelId="{715C0444-A205-453D-9A79-9AB0C9BA35BC}" type="presParOf" srcId="{2EDA801D-E79E-4B0D-9B4A-FA63F0628013}" destId="{D59D3DEE-86BA-4D0D-AEE8-D4832E0F4731}" srcOrd="4" destOrd="0" presId="urn:microsoft.com/office/officeart/2018/5/layout/CenteredIconLabelDescriptionList"/>
    <dgm:cxn modelId="{B00A7EC0-89D0-419C-A9B0-33FB3C6F1BB7}" type="presParOf" srcId="{6D9362BD-2533-468E-8D06-DCCA5813C1A8}" destId="{4804D875-75AF-4F4B-9C2D-8A93AE4966B8}" srcOrd="3" destOrd="0" presId="urn:microsoft.com/office/officeart/2018/5/layout/CenteredIconLabelDescriptionList"/>
    <dgm:cxn modelId="{5C6134E4-A2A7-41D5-B9F8-3283E1C80270}" type="presParOf" srcId="{6D9362BD-2533-468E-8D06-DCCA5813C1A8}" destId="{3D0B6654-B0BC-45B7-B013-C9E76265D69B}" srcOrd="4" destOrd="0" presId="urn:microsoft.com/office/officeart/2018/5/layout/CenteredIconLabelDescriptionList"/>
    <dgm:cxn modelId="{13B1348D-FFA9-4297-815E-395D57C03D50}" type="presParOf" srcId="{3D0B6654-B0BC-45B7-B013-C9E76265D69B}" destId="{FBFA06E5-089F-4E53-95EC-26B146CF05BF}" srcOrd="0" destOrd="0" presId="urn:microsoft.com/office/officeart/2018/5/layout/CenteredIconLabelDescriptionList"/>
    <dgm:cxn modelId="{4B814F02-D86E-4F0F-B939-ED0284B714B7}" type="presParOf" srcId="{3D0B6654-B0BC-45B7-B013-C9E76265D69B}" destId="{587F3253-A71E-4948-9E3A-81239B1D6A6B}" srcOrd="1" destOrd="0" presId="urn:microsoft.com/office/officeart/2018/5/layout/CenteredIconLabelDescriptionList"/>
    <dgm:cxn modelId="{154CAC47-12F7-4F38-B8AC-14B65609A7E0}" type="presParOf" srcId="{3D0B6654-B0BC-45B7-B013-C9E76265D69B}" destId="{E27D2445-CA22-47F0-AE23-FFE0600E6237}" srcOrd="2" destOrd="0" presId="urn:microsoft.com/office/officeart/2018/5/layout/CenteredIconLabelDescriptionList"/>
    <dgm:cxn modelId="{BA6B7E0E-0BA3-4C1D-93C3-88A2309849B1}" type="presParOf" srcId="{3D0B6654-B0BC-45B7-B013-C9E76265D69B}" destId="{966CFBD0-8B94-413B-9B6F-1696276979D7}" srcOrd="3" destOrd="0" presId="urn:microsoft.com/office/officeart/2018/5/layout/CenteredIconLabelDescriptionList"/>
    <dgm:cxn modelId="{A2F02E5F-A349-4E69-A536-15235B8FE86B}" type="presParOf" srcId="{3D0B6654-B0BC-45B7-B013-C9E76265D69B}" destId="{7A4319CC-76BF-44FF-AA39-354F70AF7B2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6E94E-415C-4000-9961-9A795B8C25F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6D76515-8BDB-4EC1-B22F-A39317AB1997}">
      <dgm:prSet/>
      <dgm:spPr/>
      <dgm:t>
        <a:bodyPr/>
        <a:lstStyle/>
        <a:p>
          <a:pPr>
            <a:lnSpc>
              <a:spcPct val="100000"/>
            </a:lnSpc>
            <a:defRPr cap="all"/>
          </a:pPr>
          <a:r>
            <a:rPr lang="en-US"/>
            <a:t>Id the need</a:t>
          </a:r>
        </a:p>
      </dgm:t>
    </dgm:pt>
    <dgm:pt modelId="{8CD4FED3-9B43-4257-8F9D-7685B337F44F}" type="parTrans" cxnId="{7B022F4E-765A-45FB-AED8-4A5C4B3A51A4}">
      <dgm:prSet/>
      <dgm:spPr/>
      <dgm:t>
        <a:bodyPr/>
        <a:lstStyle/>
        <a:p>
          <a:endParaRPr lang="en-US"/>
        </a:p>
      </dgm:t>
    </dgm:pt>
    <dgm:pt modelId="{3792E29D-1702-43A5-904A-743DBA845352}" type="sibTrans" cxnId="{7B022F4E-765A-45FB-AED8-4A5C4B3A51A4}">
      <dgm:prSet/>
      <dgm:spPr/>
      <dgm:t>
        <a:bodyPr/>
        <a:lstStyle/>
        <a:p>
          <a:endParaRPr lang="en-US"/>
        </a:p>
      </dgm:t>
    </dgm:pt>
    <dgm:pt modelId="{96A89CAA-2483-431E-9F4B-F755D56B2752}">
      <dgm:prSet/>
      <dgm:spPr/>
      <dgm:t>
        <a:bodyPr/>
        <a:lstStyle/>
        <a:p>
          <a:pPr>
            <a:lnSpc>
              <a:spcPct val="100000"/>
            </a:lnSpc>
            <a:defRPr cap="all"/>
          </a:pPr>
          <a:r>
            <a:rPr lang="en-US"/>
            <a:t>Collaborative Inclusion</a:t>
          </a:r>
        </a:p>
      </dgm:t>
    </dgm:pt>
    <dgm:pt modelId="{38D5C420-E424-47F3-A001-7141641A621A}" type="parTrans" cxnId="{3A919080-9A25-45F2-8119-85488D1C0482}">
      <dgm:prSet/>
      <dgm:spPr/>
      <dgm:t>
        <a:bodyPr/>
        <a:lstStyle/>
        <a:p>
          <a:endParaRPr lang="en-US"/>
        </a:p>
      </dgm:t>
    </dgm:pt>
    <dgm:pt modelId="{C93E4008-27A9-4D63-B64B-34198A5759E4}" type="sibTrans" cxnId="{3A919080-9A25-45F2-8119-85488D1C0482}">
      <dgm:prSet/>
      <dgm:spPr/>
      <dgm:t>
        <a:bodyPr/>
        <a:lstStyle/>
        <a:p>
          <a:endParaRPr lang="en-US"/>
        </a:p>
      </dgm:t>
    </dgm:pt>
    <dgm:pt modelId="{2A862BEF-E557-4803-BDF2-389EACD4634D}">
      <dgm:prSet/>
      <dgm:spPr/>
      <dgm:t>
        <a:bodyPr/>
        <a:lstStyle/>
        <a:p>
          <a:pPr>
            <a:lnSpc>
              <a:spcPct val="100000"/>
            </a:lnSpc>
            <a:defRPr cap="all"/>
          </a:pPr>
          <a:r>
            <a:rPr lang="en-US"/>
            <a:t>Org-Wide adoption</a:t>
          </a:r>
        </a:p>
      </dgm:t>
    </dgm:pt>
    <dgm:pt modelId="{ABF64774-1C1B-400A-98FE-7338F8454433}" type="parTrans" cxnId="{4EDEBADA-4A54-4E15-A333-0660F7614294}">
      <dgm:prSet/>
      <dgm:spPr/>
      <dgm:t>
        <a:bodyPr/>
        <a:lstStyle/>
        <a:p>
          <a:endParaRPr lang="en-US"/>
        </a:p>
      </dgm:t>
    </dgm:pt>
    <dgm:pt modelId="{E45ABCC8-12EE-4142-AF28-389F64A82F1A}" type="sibTrans" cxnId="{4EDEBADA-4A54-4E15-A333-0660F7614294}">
      <dgm:prSet/>
      <dgm:spPr/>
      <dgm:t>
        <a:bodyPr/>
        <a:lstStyle/>
        <a:p>
          <a:endParaRPr lang="en-US"/>
        </a:p>
      </dgm:t>
    </dgm:pt>
    <dgm:pt modelId="{F1D2CDDB-5939-459A-A332-4081B3861FDB}">
      <dgm:prSet/>
      <dgm:spPr/>
      <dgm:t>
        <a:bodyPr/>
        <a:lstStyle/>
        <a:p>
          <a:pPr>
            <a:lnSpc>
              <a:spcPct val="100000"/>
            </a:lnSpc>
            <a:defRPr cap="all"/>
          </a:pPr>
          <a:r>
            <a:rPr lang="en-US"/>
            <a:t>Share</a:t>
          </a:r>
        </a:p>
      </dgm:t>
    </dgm:pt>
    <dgm:pt modelId="{15816072-4CED-47F7-A45E-4B0EDF325DCE}" type="parTrans" cxnId="{A750B3E5-3919-4454-903B-FAA0FD8C5B02}">
      <dgm:prSet/>
      <dgm:spPr/>
      <dgm:t>
        <a:bodyPr/>
        <a:lstStyle/>
        <a:p>
          <a:endParaRPr lang="en-US"/>
        </a:p>
      </dgm:t>
    </dgm:pt>
    <dgm:pt modelId="{1DA342B6-B7BE-46EE-8E78-998DC4E9CCAE}" type="sibTrans" cxnId="{A750B3E5-3919-4454-903B-FAA0FD8C5B02}">
      <dgm:prSet/>
      <dgm:spPr/>
      <dgm:t>
        <a:bodyPr/>
        <a:lstStyle/>
        <a:p>
          <a:endParaRPr lang="en-US"/>
        </a:p>
      </dgm:t>
    </dgm:pt>
    <dgm:pt modelId="{F09BEFAB-A2B5-45C4-8918-D97010A1B793}" type="pres">
      <dgm:prSet presAssocID="{6396E94E-415C-4000-9961-9A795B8C25FF}" presName="root" presStyleCnt="0">
        <dgm:presLayoutVars>
          <dgm:dir/>
          <dgm:resizeHandles val="exact"/>
        </dgm:presLayoutVars>
      </dgm:prSet>
      <dgm:spPr/>
    </dgm:pt>
    <dgm:pt modelId="{0B493243-1531-4B7B-870C-71542FBFBF64}" type="pres">
      <dgm:prSet presAssocID="{26D76515-8BDB-4EC1-B22F-A39317AB1997}" presName="compNode" presStyleCnt="0"/>
      <dgm:spPr/>
    </dgm:pt>
    <dgm:pt modelId="{9EA43194-637C-4077-8059-C526CDC3596D}" type="pres">
      <dgm:prSet presAssocID="{26D76515-8BDB-4EC1-B22F-A39317AB1997}" presName="iconBgRect" presStyleLbl="bgShp" presStyleIdx="0" presStyleCnt="4"/>
      <dgm:spPr>
        <a:prstGeom prst="round2DiagRect">
          <a:avLst>
            <a:gd name="adj1" fmla="val 29727"/>
            <a:gd name="adj2" fmla="val 0"/>
          </a:avLst>
        </a:prstGeom>
      </dgm:spPr>
    </dgm:pt>
    <dgm:pt modelId="{A53F7B7C-1271-405B-BEFD-E2B43759416D}" type="pres">
      <dgm:prSet presAssocID="{26D76515-8BDB-4EC1-B22F-A39317AB19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474AF21-1F5E-44E9-891F-A69BCE2B9290}" type="pres">
      <dgm:prSet presAssocID="{26D76515-8BDB-4EC1-B22F-A39317AB1997}" presName="spaceRect" presStyleCnt="0"/>
      <dgm:spPr/>
    </dgm:pt>
    <dgm:pt modelId="{B17C479D-B1AF-41CE-91AF-6278CB3F05B1}" type="pres">
      <dgm:prSet presAssocID="{26D76515-8BDB-4EC1-B22F-A39317AB1997}" presName="textRect" presStyleLbl="revTx" presStyleIdx="0" presStyleCnt="4">
        <dgm:presLayoutVars>
          <dgm:chMax val="1"/>
          <dgm:chPref val="1"/>
        </dgm:presLayoutVars>
      </dgm:prSet>
      <dgm:spPr/>
    </dgm:pt>
    <dgm:pt modelId="{6B577FBA-A22C-428A-B2FE-6E912C7BA834}" type="pres">
      <dgm:prSet presAssocID="{3792E29D-1702-43A5-904A-743DBA845352}" presName="sibTrans" presStyleCnt="0"/>
      <dgm:spPr/>
    </dgm:pt>
    <dgm:pt modelId="{0F165D46-ECED-49E4-AC0B-89EA96C117AA}" type="pres">
      <dgm:prSet presAssocID="{96A89CAA-2483-431E-9F4B-F755D56B2752}" presName="compNode" presStyleCnt="0"/>
      <dgm:spPr/>
    </dgm:pt>
    <dgm:pt modelId="{C09010F7-7BCF-46D2-9A0C-FF6119CBFD57}" type="pres">
      <dgm:prSet presAssocID="{96A89CAA-2483-431E-9F4B-F755D56B2752}" presName="iconBgRect" presStyleLbl="bgShp" presStyleIdx="1" presStyleCnt="4"/>
      <dgm:spPr>
        <a:prstGeom prst="round2DiagRect">
          <a:avLst>
            <a:gd name="adj1" fmla="val 29727"/>
            <a:gd name="adj2" fmla="val 0"/>
          </a:avLst>
        </a:prstGeom>
      </dgm:spPr>
    </dgm:pt>
    <dgm:pt modelId="{532915CB-C84C-415E-A001-E155CEFCCF33}" type="pres">
      <dgm:prSet presAssocID="{96A89CAA-2483-431E-9F4B-F755D56B27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CEE5A48B-6588-4135-991A-CB2AA77FBF12}" type="pres">
      <dgm:prSet presAssocID="{96A89CAA-2483-431E-9F4B-F755D56B2752}" presName="spaceRect" presStyleCnt="0"/>
      <dgm:spPr/>
    </dgm:pt>
    <dgm:pt modelId="{D9D4D7B9-0112-4DEE-8315-DE61DFEFDE37}" type="pres">
      <dgm:prSet presAssocID="{96A89CAA-2483-431E-9F4B-F755D56B2752}" presName="textRect" presStyleLbl="revTx" presStyleIdx="1" presStyleCnt="4">
        <dgm:presLayoutVars>
          <dgm:chMax val="1"/>
          <dgm:chPref val="1"/>
        </dgm:presLayoutVars>
      </dgm:prSet>
      <dgm:spPr/>
    </dgm:pt>
    <dgm:pt modelId="{E8A89AD1-1E0D-490B-9624-B4FDF7C6C636}" type="pres">
      <dgm:prSet presAssocID="{C93E4008-27A9-4D63-B64B-34198A5759E4}" presName="sibTrans" presStyleCnt="0"/>
      <dgm:spPr/>
    </dgm:pt>
    <dgm:pt modelId="{09A8D680-E4F0-426D-B1CD-7D7AB001DFF0}" type="pres">
      <dgm:prSet presAssocID="{2A862BEF-E557-4803-BDF2-389EACD4634D}" presName="compNode" presStyleCnt="0"/>
      <dgm:spPr/>
    </dgm:pt>
    <dgm:pt modelId="{7FD2A9D3-8969-46DB-AD10-1E48E1BFCD0B}" type="pres">
      <dgm:prSet presAssocID="{2A862BEF-E557-4803-BDF2-389EACD4634D}" presName="iconBgRect" presStyleLbl="bgShp" presStyleIdx="2" presStyleCnt="4"/>
      <dgm:spPr>
        <a:prstGeom prst="round2DiagRect">
          <a:avLst>
            <a:gd name="adj1" fmla="val 29727"/>
            <a:gd name="adj2" fmla="val 0"/>
          </a:avLst>
        </a:prstGeom>
      </dgm:spPr>
    </dgm:pt>
    <dgm:pt modelId="{7DC401FD-748F-46DB-83E2-A1BDA4C010D8}" type="pres">
      <dgm:prSet presAssocID="{2A862BEF-E557-4803-BDF2-389EACD463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C391221A-A530-43EB-9E16-D108DA8BBE68}" type="pres">
      <dgm:prSet presAssocID="{2A862BEF-E557-4803-BDF2-389EACD4634D}" presName="spaceRect" presStyleCnt="0"/>
      <dgm:spPr/>
    </dgm:pt>
    <dgm:pt modelId="{5971CC57-BD8C-472A-9CA9-BA65979CA4BE}" type="pres">
      <dgm:prSet presAssocID="{2A862BEF-E557-4803-BDF2-389EACD4634D}" presName="textRect" presStyleLbl="revTx" presStyleIdx="2" presStyleCnt="4">
        <dgm:presLayoutVars>
          <dgm:chMax val="1"/>
          <dgm:chPref val="1"/>
        </dgm:presLayoutVars>
      </dgm:prSet>
      <dgm:spPr/>
    </dgm:pt>
    <dgm:pt modelId="{4BB84264-A154-4CC9-9AF7-FEA18C4574B1}" type="pres">
      <dgm:prSet presAssocID="{E45ABCC8-12EE-4142-AF28-389F64A82F1A}" presName="sibTrans" presStyleCnt="0"/>
      <dgm:spPr/>
    </dgm:pt>
    <dgm:pt modelId="{AF971035-8FD2-4C76-BF21-4B339891ED1E}" type="pres">
      <dgm:prSet presAssocID="{F1D2CDDB-5939-459A-A332-4081B3861FDB}" presName="compNode" presStyleCnt="0"/>
      <dgm:spPr/>
    </dgm:pt>
    <dgm:pt modelId="{0B899388-CC2C-441C-9386-7D45C25714D4}" type="pres">
      <dgm:prSet presAssocID="{F1D2CDDB-5939-459A-A332-4081B3861FDB}" presName="iconBgRect" presStyleLbl="bgShp" presStyleIdx="3" presStyleCnt="4"/>
      <dgm:spPr>
        <a:prstGeom prst="round2DiagRect">
          <a:avLst>
            <a:gd name="adj1" fmla="val 29727"/>
            <a:gd name="adj2" fmla="val 0"/>
          </a:avLst>
        </a:prstGeom>
      </dgm:spPr>
    </dgm:pt>
    <dgm:pt modelId="{44B2224F-C80C-42BD-916D-40BF4D6E6923}" type="pres">
      <dgm:prSet presAssocID="{F1D2CDDB-5939-459A-A332-4081B3861F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a:ext>
      </dgm:extLst>
    </dgm:pt>
    <dgm:pt modelId="{A9A7FE43-982D-41BC-A96E-345369B68438}" type="pres">
      <dgm:prSet presAssocID="{F1D2CDDB-5939-459A-A332-4081B3861FDB}" presName="spaceRect" presStyleCnt="0"/>
      <dgm:spPr/>
    </dgm:pt>
    <dgm:pt modelId="{B8D6E503-932D-45E4-AB75-2F6E75293825}" type="pres">
      <dgm:prSet presAssocID="{F1D2CDDB-5939-459A-A332-4081B3861FDB}" presName="textRect" presStyleLbl="revTx" presStyleIdx="3" presStyleCnt="4">
        <dgm:presLayoutVars>
          <dgm:chMax val="1"/>
          <dgm:chPref val="1"/>
        </dgm:presLayoutVars>
      </dgm:prSet>
      <dgm:spPr/>
    </dgm:pt>
  </dgm:ptLst>
  <dgm:cxnLst>
    <dgm:cxn modelId="{29322701-2BC7-4193-BAE9-3F45C82FB8F2}" type="presOf" srcId="{26D76515-8BDB-4EC1-B22F-A39317AB1997}" destId="{B17C479D-B1AF-41CE-91AF-6278CB3F05B1}" srcOrd="0" destOrd="0" presId="urn:microsoft.com/office/officeart/2018/5/layout/IconLeafLabelList"/>
    <dgm:cxn modelId="{04A3800D-6DCB-410A-B47E-70DF219E0205}" type="presOf" srcId="{6396E94E-415C-4000-9961-9A795B8C25FF}" destId="{F09BEFAB-A2B5-45C4-8918-D97010A1B793}" srcOrd="0" destOrd="0" presId="urn:microsoft.com/office/officeart/2018/5/layout/IconLeafLabelList"/>
    <dgm:cxn modelId="{7B022F4E-765A-45FB-AED8-4A5C4B3A51A4}" srcId="{6396E94E-415C-4000-9961-9A795B8C25FF}" destId="{26D76515-8BDB-4EC1-B22F-A39317AB1997}" srcOrd="0" destOrd="0" parTransId="{8CD4FED3-9B43-4257-8F9D-7685B337F44F}" sibTransId="{3792E29D-1702-43A5-904A-743DBA845352}"/>
    <dgm:cxn modelId="{3A919080-9A25-45F2-8119-85488D1C0482}" srcId="{6396E94E-415C-4000-9961-9A795B8C25FF}" destId="{96A89CAA-2483-431E-9F4B-F755D56B2752}" srcOrd="1" destOrd="0" parTransId="{38D5C420-E424-47F3-A001-7141641A621A}" sibTransId="{C93E4008-27A9-4D63-B64B-34198A5759E4}"/>
    <dgm:cxn modelId="{789B7594-26C1-44C6-96DE-F1FC391202C6}" type="presOf" srcId="{96A89CAA-2483-431E-9F4B-F755D56B2752}" destId="{D9D4D7B9-0112-4DEE-8315-DE61DFEFDE37}" srcOrd="0" destOrd="0" presId="urn:microsoft.com/office/officeart/2018/5/layout/IconLeafLabelList"/>
    <dgm:cxn modelId="{6B1F7AB7-E1F7-4E90-B8F1-0691838C2051}" type="presOf" srcId="{F1D2CDDB-5939-459A-A332-4081B3861FDB}" destId="{B8D6E503-932D-45E4-AB75-2F6E75293825}" srcOrd="0" destOrd="0" presId="urn:microsoft.com/office/officeart/2018/5/layout/IconLeafLabelList"/>
    <dgm:cxn modelId="{4EDEBADA-4A54-4E15-A333-0660F7614294}" srcId="{6396E94E-415C-4000-9961-9A795B8C25FF}" destId="{2A862BEF-E557-4803-BDF2-389EACD4634D}" srcOrd="2" destOrd="0" parTransId="{ABF64774-1C1B-400A-98FE-7338F8454433}" sibTransId="{E45ABCC8-12EE-4142-AF28-389F64A82F1A}"/>
    <dgm:cxn modelId="{A750B3E5-3919-4454-903B-FAA0FD8C5B02}" srcId="{6396E94E-415C-4000-9961-9A795B8C25FF}" destId="{F1D2CDDB-5939-459A-A332-4081B3861FDB}" srcOrd="3" destOrd="0" parTransId="{15816072-4CED-47F7-A45E-4B0EDF325DCE}" sibTransId="{1DA342B6-B7BE-46EE-8E78-998DC4E9CCAE}"/>
    <dgm:cxn modelId="{D3EE3EE7-6563-41FE-8644-29A655D9C69D}" type="presOf" srcId="{2A862BEF-E557-4803-BDF2-389EACD4634D}" destId="{5971CC57-BD8C-472A-9CA9-BA65979CA4BE}" srcOrd="0" destOrd="0" presId="urn:microsoft.com/office/officeart/2018/5/layout/IconLeafLabelList"/>
    <dgm:cxn modelId="{0CB2115B-A7CF-493B-B49C-C976D6AB2351}" type="presParOf" srcId="{F09BEFAB-A2B5-45C4-8918-D97010A1B793}" destId="{0B493243-1531-4B7B-870C-71542FBFBF64}" srcOrd="0" destOrd="0" presId="urn:microsoft.com/office/officeart/2018/5/layout/IconLeafLabelList"/>
    <dgm:cxn modelId="{BBAFDDFC-BD6E-4587-9120-9EE3BE61644E}" type="presParOf" srcId="{0B493243-1531-4B7B-870C-71542FBFBF64}" destId="{9EA43194-637C-4077-8059-C526CDC3596D}" srcOrd="0" destOrd="0" presId="urn:microsoft.com/office/officeart/2018/5/layout/IconLeafLabelList"/>
    <dgm:cxn modelId="{8C60BF04-0234-4AAE-94B9-DC0BCBF8BBAC}" type="presParOf" srcId="{0B493243-1531-4B7B-870C-71542FBFBF64}" destId="{A53F7B7C-1271-405B-BEFD-E2B43759416D}" srcOrd="1" destOrd="0" presId="urn:microsoft.com/office/officeart/2018/5/layout/IconLeafLabelList"/>
    <dgm:cxn modelId="{EC00ED9A-912A-4CC6-B8EA-67E774C9E5E9}" type="presParOf" srcId="{0B493243-1531-4B7B-870C-71542FBFBF64}" destId="{0474AF21-1F5E-44E9-891F-A69BCE2B9290}" srcOrd="2" destOrd="0" presId="urn:microsoft.com/office/officeart/2018/5/layout/IconLeafLabelList"/>
    <dgm:cxn modelId="{B5A6B733-AE63-4D32-BB8F-2FB3FE50DB3A}" type="presParOf" srcId="{0B493243-1531-4B7B-870C-71542FBFBF64}" destId="{B17C479D-B1AF-41CE-91AF-6278CB3F05B1}" srcOrd="3" destOrd="0" presId="urn:microsoft.com/office/officeart/2018/5/layout/IconLeafLabelList"/>
    <dgm:cxn modelId="{D1EA5505-DBB1-4629-94FB-19530C46D9E1}" type="presParOf" srcId="{F09BEFAB-A2B5-45C4-8918-D97010A1B793}" destId="{6B577FBA-A22C-428A-B2FE-6E912C7BA834}" srcOrd="1" destOrd="0" presId="urn:microsoft.com/office/officeart/2018/5/layout/IconLeafLabelList"/>
    <dgm:cxn modelId="{1F5511EF-2790-4B5A-8F3E-C19F153443D9}" type="presParOf" srcId="{F09BEFAB-A2B5-45C4-8918-D97010A1B793}" destId="{0F165D46-ECED-49E4-AC0B-89EA96C117AA}" srcOrd="2" destOrd="0" presId="urn:microsoft.com/office/officeart/2018/5/layout/IconLeafLabelList"/>
    <dgm:cxn modelId="{407FC493-3E58-4161-A3F5-2E58960DBD1C}" type="presParOf" srcId="{0F165D46-ECED-49E4-AC0B-89EA96C117AA}" destId="{C09010F7-7BCF-46D2-9A0C-FF6119CBFD57}" srcOrd="0" destOrd="0" presId="urn:microsoft.com/office/officeart/2018/5/layout/IconLeafLabelList"/>
    <dgm:cxn modelId="{2CB000DF-072E-455E-B5C8-98E999B80DB3}" type="presParOf" srcId="{0F165D46-ECED-49E4-AC0B-89EA96C117AA}" destId="{532915CB-C84C-415E-A001-E155CEFCCF33}" srcOrd="1" destOrd="0" presId="urn:microsoft.com/office/officeart/2018/5/layout/IconLeafLabelList"/>
    <dgm:cxn modelId="{A22EA395-15BC-453D-A301-30AA6B14DCCF}" type="presParOf" srcId="{0F165D46-ECED-49E4-AC0B-89EA96C117AA}" destId="{CEE5A48B-6588-4135-991A-CB2AA77FBF12}" srcOrd="2" destOrd="0" presId="urn:microsoft.com/office/officeart/2018/5/layout/IconLeafLabelList"/>
    <dgm:cxn modelId="{5C37B7C9-E4BA-41C1-95D4-E23A5EA19D30}" type="presParOf" srcId="{0F165D46-ECED-49E4-AC0B-89EA96C117AA}" destId="{D9D4D7B9-0112-4DEE-8315-DE61DFEFDE37}" srcOrd="3" destOrd="0" presId="urn:microsoft.com/office/officeart/2018/5/layout/IconLeafLabelList"/>
    <dgm:cxn modelId="{7370249B-B6FC-4B80-A829-BBFCFF19A589}" type="presParOf" srcId="{F09BEFAB-A2B5-45C4-8918-D97010A1B793}" destId="{E8A89AD1-1E0D-490B-9624-B4FDF7C6C636}" srcOrd="3" destOrd="0" presId="urn:microsoft.com/office/officeart/2018/5/layout/IconLeafLabelList"/>
    <dgm:cxn modelId="{AFE43928-4C06-40DD-B44B-44D5BD2C42C4}" type="presParOf" srcId="{F09BEFAB-A2B5-45C4-8918-D97010A1B793}" destId="{09A8D680-E4F0-426D-B1CD-7D7AB001DFF0}" srcOrd="4" destOrd="0" presId="urn:microsoft.com/office/officeart/2018/5/layout/IconLeafLabelList"/>
    <dgm:cxn modelId="{AFC6D8C9-3306-4421-8954-1BAF8CE391DD}" type="presParOf" srcId="{09A8D680-E4F0-426D-B1CD-7D7AB001DFF0}" destId="{7FD2A9D3-8969-46DB-AD10-1E48E1BFCD0B}" srcOrd="0" destOrd="0" presId="urn:microsoft.com/office/officeart/2018/5/layout/IconLeafLabelList"/>
    <dgm:cxn modelId="{D0E247B3-E7EE-4C39-82CC-185CBF39009C}" type="presParOf" srcId="{09A8D680-E4F0-426D-B1CD-7D7AB001DFF0}" destId="{7DC401FD-748F-46DB-83E2-A1BDA4C010D8}" srcOrd="1" destOrd="0" presId="urn:microsoft.com/office/officeart/2018/5/layout/IconLeafLabelList"/>
    <dgm:cxn modelId="{268F5A46-4B56-4A37-AF91-2E6344336C14}" type="presParOf" srcId="{09A8D680-E4F0-426D-B1CD-7D7AB001DFF0}" destId="{C391221A-A530-43EB-9E16-D108DA8BBE68}" srcOrd="2" destOrd="0" presId="urn:microsoft.com/office/officeart/2018/5/layout/IconLeafLabelList"/>
    <dgm:cxn modelId="{B1884BF5-BC81-4627-96EC-8C8E0FF4801D}" type="presParOf" srcId="{09A8D680-E4F0-426D-B1CD-7D7AB001DFF0}" destId="{5971CC57-BD8C-472A-9CA9-BA65979CA4BE}" srcOrd="3" destOrd="0" presId="urn:microsoft.com/office/officeart/2018/5/layout/IconLeafLabelList"/>
    <dgm:cxn modelId="{9C4D233C-BC18-478B-8FB8-839BC9FC3C3D}" type="presParOf" srcId="{F09BEFAB-A2B5-45C4-8918-D97010A1B793}" destId="{4BB84264-A154-4CC9-9AF7-FEA18C4574B1}" srcOrd="5" destOrd="0" presId="urn:microsoft.com/office/officeart/2018/5/layout/IconLeafLabelList"/>
    <dgm:cxn modelId="{2DD4A28A-7754-453C-8E43-16EDC3E2B88C}" type="presParOf" srcId="{F09BEFAB-A2B5-45C4-8918-D97010A1B793}" destId="{AF971035-8FD2-4C76-BF21-4B339891ED1E}" srcOrd="6" destOrd="0" presId="urn:microsoft.com/office/officeart/2018/5/layout/IconLeafLabelList"/>
    <dgm:cxn modelId="{DFC997CF-1268-4E57-90BD-FB28D63A2C0C}" type="presParOf" srcId="{AF971035-8FD2-4C76-BF21-4B339891ED1E}" destId="{0B899388-CC2C-441C-9386-7D45C25714D4}" srcOrd="0" destOrd="0" presId="urn:microsoft.com/office/officeart/2018/5/layout/IconLeafLabelList"/>
    <dgm:cxn modelId="{D4E2EBE5-DF04-4B83-9048-64E211C97FD0}" type="presParOf" srcId="{AF971035-8FD2-4C76-BF21-4B339891ED1E}" destId="{44B2224F-C80C-42BD-916D-40BF4D6E6923}" srcOrd="1" destOrd="0" presId="urn:microsoft.com/office/officeart/2018/5/layout/IconLeafLabelList"/>
    <dgm:cxn modelId="{D6A041FB-10A0-410E-8680-D4A4C409E961}" type="presParOf" srcId="{AF971035-8FD2-4C76-BF21-4B339891ED1E}" destId="{A9A7FE43-982D-41BC-A96E-345369B68438}" srcOrd="2" destOrd="0" presId="urn:microsoft.com/office/officeart/2018/5/layout/IconLeafLabelList"/>
    <dgm:cxn modelId="{DAAF836C-8C41-4B56-BCD8-A1B35617B309}" type="presParOf" srcId="{AF971035-8FD2-4C76-BF21-4B339891ED1E}" destId="{B8D6E503-932D-45E4-AB75-2F6E75293825}"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A5A52-D0A1-4C78-A2CD-63393233EFAC}">
      <dsp:nvSpPr>
        <dsp:cNvPr id="0" name=""/>
        <dsp:cNvSpPr/>
      </dsp:nvSpPr>
      <dsp:spPr>
        <a:xfrm>
          <a:off x="1020487" y="119694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527AA9-FCC0-4E60-88B1-4DF7E1B8F15C}">
      <dsp:nvSpPr>
        <dsp:cNvPr id="0" name=""/>
        <dsp:cNvSpPr/>
      </dsp:nvSpPr>
      <dsp:spPr>
        <a:xfrm>
          <a:off x="393"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Audit ready in two weeks</a:t>
          </a:r>
        </a:p>
      </dsp:txBody>
      <dsp:txXfrm>
        <a:off x="393" y="2379733"/>
        <a:ext cx="3138750" cy="470812"/>
      </dsp:txXfrm>
    </dsp:sp>
    <dsp:sp modelId="{ECF4D898-D9DF-4D37-A63C-BCF57825DA45}">
      <dsp:nvSpPr>
        <dsp:cNvPr id="0" name=""/>
        <dsp:cNvSpPr/>
      </dsp:nvSpPr>
      <dsp:spPr>
        <a:xfrm>
          <a:off x="393"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 modelId="{4FF6608A-380F-4CF5-BB2E-90F5DE29DAFC}">
      <dsp:nvSpPr>
        <dsp:cNvPr id="0" name=""/>
        <dsp:cNvSpPr/>
      </dsp:nvSpPr>
      <dsp:spPr>
        <a:xfrm>
          <a:off x="4708518" y="119694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EDCFA-3E54-4293-B55A-92D91665B3EC}">
      <dsp:nvSpPr>
        <dsp:cNvPr id="0" name=""/>
        <dsp:cNvSpPr/>
      </dsp:nvSpPr>
      <dsp:spPr>
        <a:xfrm>
          <a:off x="3688425"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Integrate your systems</a:t>
          </a:r>
        </a:p>
      </dsp:txBody>
      <dsp:txXfrm>
        <a:off x="3688425" y="2379733"/>
        <a:ext cx="3138750" cy="470812"/>
      </dsp:txXfrm>
    </dsp:sp>
    <dsp:sp modelId="{D59D3DEE-86BA-4D0D-AEE8-D4832E0F4731}">
      <dsp:nvSpPr>
        <dsp:cNvPr id="0" name=""/>
        <dsp:cNvSpPr/>
      </dsp:nvSpPr>
      <dsp:spPr>
        <a:xfrm>
          <a:off x="3688425"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 modelId="{FBFA06E5-089F-4E53-95EC-26B146CF05BF}">
      <dsp:nvSpPr>
        <dsp:cNvPr id="0" name=""/>
        <dsp:cNvSpPr/>
      </dsp:nvSpPr>
      <dsp:spPr>
        <a:xfrm>
          <a:off x="8396550" y="119694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2445-CA22-47F0-AE23-FFE0600E6237}">
      <dsp:nvSpPr>
        <dsp:cNvPr id="0" name=""/>
        <dsp:cNvSpPr/>
      </dsp:nvSpPr>
      <dsp:spPr>
        <a:xfrm>
          <a:off x="7376456" y="23797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t>Expenses</a:t>
          </a:r>
        </a:p>
      </dsp:txBody>
      <dsp:txXfrm>
        <a:off x="7376456" y="2379733"/>
        <a:ext cx="3138750" cy="470812"/>
      </dsp:txXfrm>
    </dsp:sp>
    <dsp:sp modelId="{7A4319CC-76BF-44FF-AA39-354F70AF7B2C}">
      <dsp:nvSpPr>
        <dsp:cNvPr id="0" name=""/>
        <dsp:cNvSpPr/>
      </dsp:nvSpPr>
      <dsp:spPr>
        <a:xfrm>
          <a:off x="7376456" y="2889719"/>
          <a:ext cx="3138750" cy="26587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3194-637C-4077-8059-C526CDC3596D}">
      <dsp:nvSpPr>
        <dsp:cNvPr id="0" name=""/>
        <dsp:cNvSpPr/>
      </dsp:nvSpPr>
      <dsp:spPr>
        <a:xfrm>
          <a:off x="476730" y="1291422"/>
          <a:ext cx="1437135" cy="143713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3F7B7C-1271-405B-BEFD-E2B43759416D}">
      <dsp:nvSpPr>
        <dsp:cNvPr id="0" name=""/>
        <dsp:cNvSpPr/>
      </dsp:nvSpPr>
      <dsp:spPr>
        <a:xfrm>
          <a:off x="783004" y="1597696"/>
          <a:ext cx="824585" cy="824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7C479D-B1AF-41CE-91AF-6278CB3F05B1}">
      <dsp:nvSpPr>
        <dsp:cNvPr id="0" name=""/>
        <dsp:cNvSpPr/>
      </dsp:nvSpPr>
      <dsp:spPr>
        <a:xfrm>
          <a:off x="17317"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Id the need</a:t>
          </a:r>
        </a:p>
      </dsp:txBody>
      <dsp:txXfrm>
        <a:off x="17317" y="3176189"/>
        <a:ext cx="2355959" cy="720000"/>
      </dsp:txXfrm>
    </dsp:sp>
    <dsp:sp modelId="{C09010F7-7BCF-46D2-9A0C-FF6119CBFD57}">
      <dsp:nvSpPr>
        <dsp:cNvPr id="0" name=""/>
        <dsp:cNvSpPr/>
      </dsp:nvSpPr>
      <dsp:spPr>
        <a:xfrm>
          <a:off x="3244982" y="1291422"/>
          <a:ext cx="1437135" cy="143713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915CB-C84C-415E-A001-E155CEFCCF33}">
      <dsp:nvSpPr>
        <dsp:cNvPr id="0" name=""/>
        <dsp:cNvSpPr/>
      </dsp:nvSpPr>
      <dsp:spPr>
        <a:xfrm>
          <a:off x="3551257" y="1597696"/>
          <a:ext cx="824585" cy="824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4D7B9-0112-4DEE-8315-DE61DFEFDE37}">
      <dsp:nvSpPr>
        <dsp:cNvPr id="0" name=""/>
        <dsp:cNvSpPr/>
      </dsp:nvSpPr>
      <dsp:spPr>
        <a:xfrm>
          <a:off x="2785570"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Collaborative Inclusion</a:t>
          </a:r>
        </a:p>
      </dsp:txBody>
      <dsp:txXfrm>
        <a:off x="2785570" y="3176189"/>
        <a:ext cx="2355959" cy="720000"/>
      </dsp:txXfrm>
    </dsp:sp>
    <dsp:sp modelId="{7FD2A9D3-8969-46DB-AD10-1E48E1BFCD0B}">
      <dsp:nvSpPr>
        <dsp:cNvPr id="0" name=""/>
        <dsp:cNvSpPr/>
      </dsp:nvSpPr>
      <dsp:spPr>
        <a:xfrm>
          <a:off x="6013235" y="1291422"/>
          <a:ext cx="1437135" cy="143713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C401FD-748F-46DB-83E2-A1BDA4C010D8}">
      <dsp:nvSpPr>
        <dsp:cNvPr id="0" name=""/>
        <dsp:cNvSpPr/>
      </dsp:nvSpPr>
      <dsp:spPr>
        <a:xfrm>
          <a:off x="6319509" y="1597696"/>
          <a:ext cx="824585" cy="824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1CC57-BD8C-472A-9CA9-BA65979CA4BE}">
      <dsp:nvSpPr>
        <dsp:cNvPr id="0" name=""/>
        <dsp:cNvSpPr/>
      </dsp:nvSpPr>
      <dsp:spPr>
        <a:xfrm>
          <a:off x="5553822"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Org-Wide adoption</a:t>
          </a:r>
        </a:p>
      </dsp:txBody>
      <dsp:txXfrm>
        <a:off x="5553822" y="3176189"/>
        <a:ext cx="2355959" cy="720000"/>
      </dsp:txXfrm>
    </dsp:sp>
    <dsp:sp modelId="{0B899388-CC2C-441C-9386-7D45C25714D4}">
      <dsp:nvSpPr>
        <dsp:cNvPr id="0" name=""/>
        <dsp:cNvSpPr/>
      </dsp:nvSpPr>
      <dsp:spPr>
        <a:xfrm>
          <a:off x="8781487" y="1291422"/>
          <a:ext cx="1437135" cy="143713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2224F-C80C-42BD-916D-40BF4D6E6923}">
      <dsp:nvSpPr>
        <dsp:cNvPr id="0" name=""/>
        <dsp:cNvSpPr/>
      </dsp:nvSpPr>
      <dsp:spPr>
        <a:xfrm>
          <a:off x="9087762" y="1597696"/>
          <a:ext cx="824585" cy="8245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6E503-932D-45E4-AB75-2F6E75293825}">
      <dsp:nvSpPr>
        <dsp:cNvPr id="0" name=""/>
        <dsp:cNvSpPr/>
      </dsp:nvSpPr>
      <dsp:spPr>
        <a:xfrm>
          <a:off x="8322075" y="3176189"/>
          <a:ext cx="23559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Share</a:t>
          </a:r>
        </a:p>
      </dsp:txBody>
      <dsp:txXfrm>
        <a:off x="8322075" y="3176189"/>
        <a:ext cx="235595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5B589-6E60-4965-B505-027866170405}"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BAFB9-7DDC-4151-828E-63C4C4B9D9FB}" type="slidenum">
              <a:rPr lang="en-US" smtClean="0"/>
              <a:t>‹#›</a:t>
            </a:fld>
            <a:endParaRPr lang="en-US"/>
          </a:p>
        </p:txBody>
      </p:sp>
    </p:spTree>
    <p:extLst>
      <p:ext uri="{BB962C8B-B14F-4D97-AF65-F5344CB8AC3E}">
        <p14:creationId xmlns:p14="http://schemas.microsoft.com/office/powerpoint/2010/main" val="320091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story about what happened when began to understand the dynamics of the business and the systems in organization</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a:t>
            </a:fld>
            <a:endParaRPr lang="en-US"/>
          </a:p>
        </p:txBody>
      </p:sp>
    </p:spTree>
    <p:extLst>
      <p:ext uri="{BB962C8B-B14F-4D97-AF65-F5344CB8AC3E}">
        <p14:creationId xmlns:p14="http://schemas.microsoft.com/office/powerpoint/2010/main" val="3472199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build a </a:t>
            </a:r>
            <a:r>
              <a:rPr lang="en-US" err="1"/>
              <a:t>CoE</a:t>
            </a:r>
            <a:r>
              <a:rPr lang="en-US"/>
              <a:t> when you’re something that doesn’t scale</a:t>
            </a:r>
          </a:p>
        </p:txBody>
      </p:sp>
      <p:sp>
        <p:nvSpPr>
          <p:cNvPr id="4" name="Slide Number Placeholder 3"/>
          <p:cNvSpPr>
            <a:spLocks noGrp="1"/>
          </p:cNvSpPr>
          <p:nvPr>
            <p:ph type="sldNum" sz="quarter" idx="5"/>
          </p:nvPr>
        </p:nvSpPr>
        <p:spPr/>
        <p:txBody>
          <a:bodyPr/>
          <a:lstStyle/>
          <a:p>
            <a:fld id="{07CBAFB9-7DDC-4151-828E-63C4C4B9D9FB}" type="slidenum">
              <a:rPr lang="en-US" smtClean="0"/>
              <a:t>11</a:t>
            </a:fld>
            <a:endParaRPr lang="en-US"/>
          </a:p>
        </p:txBody>
      </p:sp>
    </p:spTree>
    <p:extLst>
      <p:ext uri="{BB962C8B-B14F-4D97-AF65-F5344CB8AC3E}">
        <p14:creationId xmlns:p14="http://schemas.microsoft.com/office/powerpoint/2010/main" val="176380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takes ~6 months for a feature to become adopted. It takes a year to hit steady state.</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13</a:t>
            </a:fld>
            <a:endParaRPr lang="en-US"/>
          </a:p>
        </p:txBody>
      </p:sp>
    </p:spTree>
    <p:extLst>
      <p:ext uri="{BB962C8B-B14F-4D97-AF65-F5344CB8AC3E}">
        <p14:creationId xmlns:p14="http://schemas.microsoft.com/office/powerpoint/2010/main" val="2822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Chose a vendor with an</a:t>
            </a:r>
            <a:r>
              <a:rPr lang="en-US" baseline="0"/>
              <a:t> alpha product</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14</a:t>
            </a:fld>
            <a:endParaRPr lang="en-US"/>
          </a:p>
        </p:txBody>
      </p:sp>
    </p:spTree>
    <p:extLst>
      <p:ext uri="{BB962C8B-B14F-4D97-AF65-F5344CB8AC3E}">
        <p14:creationId xmlns:p14="http://schemas.microsoft.com/office/powerpoint/2010/main" val="42835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Easy buttons keep time linear</a:t>
            </a:r>
          </a:p>
          <a:p>
            <a:r>
              <a:rPr lang="en-US" sz="1200"/>
              <a:t>Allow me to stay in flow</a:t>
            </a:r>
          </a:p>
          <a:p>
            <a:r>
              <a:rPr lang="en-US" sz="1200"/>
              <a:t>Redefine our work</a:t>
            </a:r>
          </a:p>
          <a:p>
            <a:endParaRPr lang="en-US"/>
          </a:p>
          <a:p>
            <a:endParaRPr lang="en-US"/>
          </a:p>
          <a:p>
            <a:r>
              <a:rPr lang="en-US"/>
              <a:t>Glorified To-do list</a:t>
            </a:r>
          </a:p>
          <a:p>
            <a:r>
              <a:rPr lang="en-US"/>
              <a:t>A few steampipe queries “select * from cloud?”</a:t>
            </a:r>
          </a:p>
          <a:p>
            <a:r>
              <a:rPr lang="en-US"/>
              <a:t>But there’s hope</a:t>
            </a:r>
          </a:p>
          <a:p>
            <a:pPr lvl="1"/>
            <a:r>
              <a:rPr lang="en-US"/>
              <a:t>The “compliance architects” can be helpful in ensuring prep, and then</a:t>
            </a:r>
          </a:p>
          <a:p>
            <a:r>
              <a:rPr lang="en-US"/>
              <a:t>If you do everything in there, you’d easily have $100k overnight</a:t>
            </a:r>
          </a:p>
          <a:p>
            <a:pPr lvl="1"/>
            <a:r>
              <a:rPr lang="en-US"/>
              <a:t>You don’t have to, but if your provider is AWS and you’re in Azure… good luck </a:t>
            </a:r>
          </a:p>
          <a:p>
            <a:r>
              <a:rPr lang="en-US"/>
              <a:t>Not recognized by CSA so we’re looking at PwC</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15</a:t>
            </a:fld>
            <a:endParaRPr lang="en-US"/>
          </a:p>
        </p:txBody>
      </p:sp>
    </p:spTree>
    <p:extLst>
      <p:ext uri="{BB962C8B-B14F-4D97-AF65-F5344CB8AC3E}">
        <p14:creationId xmlns:p14="http://schemas.microsoft.com/office/powerpoint/2010/main" val="77644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Asterisk are optional, but recommended.</a:t>
            </a:r>
          </a:p>
        </p:txBody>
      </p:sp>
      <p:sp>
        <p:nvSpPr>
          <p:cNvPr id="4" name="Slide Number Placeholder 3"/>
          <p:cNvSpPr>
            <a:spLocks noGrp="1"/>
          </p:cNvSpPr>
          <p:nvPr>
            <p:ph type="sldNum" sz="quarter" idx="5"/>
          </p:nvPr>
        </p:nvSpPr>
        <p:spPr/>
        <p:txBody>
          <a:bodyPr/>
          <a:lstStyle/>
          <a:p>
            <a:fld id="{07CBAFB9-7DDC-4151-828E-63C4C4B9D9FB}" type="slidenum">
              <a:rPr lang="en-US" smtClean="0"/>
              <a:t>16</a:t>
            </a:fld>
            <a:endParaRPr lang="en-US"/>
          </a:p>
        </p:txBody>
      </p:sp>
    </p:spTree>
    <p:extLst>
      <p:ext uri="{BB962C8B-B14F-4D97-AF65-F5344CB8AC3E}">
        <p14:creationId xmlns:p14="http://schemas.microsoft.com/office/powerpoint/2010/main" val="607197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1463" indent="-271463" defTabSz="434340">
              <a:buFont typeface="Arial" panose="020B0604020202020204" pitchFamily="34" charset="0"/>
              <a:buChar char="•"/>
            </a:pPr>
            <a:r>
              <a:rPr lang="en-US" sz="1200" kern="1200">
                <a:solidFill>
                  <a:schemeClr val="tx1"/>
                </a:solidFill>
                <a:latin typeface="+mn-lt"/>
                <a:ea typeface="+mn-ea"/>
                <a:cs typeface="+mn-cs"/>
              </a:rPr>
              <a:t>Strategic</a:t>
            </a:r>
          </a:p>
          <a:p>
            <a:pPr marL="271463" indent="-271463" defTabSz="434340">
              <a:buFont typeface="Arial" panose="020B0604020202020204" pitchFamily="34" charset="0"/>
              <a:buChar char="•"/>
            </a:pPr>
            <a:r>
              <a:rPr lang="en-US" sz="1200" kern="1200">
                <a:solidFill>
                  <a:schemeClr val="tx1"/>
                </a:solidFill>
                <a:latin typeface="+mn-lt"/>
                <a:ea typeface="+mn-ea"/>
                <a:cs typeface="+mn-cs"/>
              </a:rPr>
              <a:t>Cost Effective</a:t>
            </a:r>
          </a:p>
          <a:p>
            <a:pPr marL="271463" indent="-271463" defTabSz="434340">
              <a:buFont typeface="Arial" panose="020B0604020202020204" pitchFamily="34" charset="0"/>
              <a:buChar char="•"/>
            </a:pPr>
            <a:r>
              <a:rPr lang="en-US" sz="1200" kern="1200">
                <a:solidFill>
                  <a:schemeClr val="tx1"/>
                </a:solidFill>
                <a:latin typeface="+mn-lt"/>
                <a:ea typeface="+mn-ea"/>
                <a:cs typeface="+mn-cs"/>
              </a:rPr>
              <a:t>People are excited</a:t>
            </a:r>
          </a:p>
          <a:p>
            <a:pPr marL="271463" indent="-271463" defTabSz="434340">
              <a:buFont typeface="Arial" panose="020B0604020202020204" pitchFamily="34" charset="0"/>
              <a:buChar char="•"/>
            </a:pPr>
            <a:endParaRPr lang="en-US" sz="1200" kern="1200">
              <a:solidFill>
                <a:schemeClr val="tx1"/>
              </a:solidFill>
              <a:latin typeface="+mn-lt"/>
              <a:ea typeface="+mn-ea"/>
              <a:cs typeface="+mn-cs"/>
            </a:endParaRPr>
          </a:p>
          <a:p>
            <a:pPr marL="0" indent="0" defTabSz="434340">
              <a:buFont typeface="Arial" panose="020B0604020202020204" pitchFamily="34" charset="0"/>
              <a:buNone/>
            </a:pPr>
            <a:r>
              <a:rPr lang="en-US" sz="1200" kern="1200">
                <a:solidFill>
                  <a:schemeClr val="tx1"/>
                </a:solidFill>
                <a:latin typeface="+mn-lt"/>
                <a:ea typeface="+mn-ea"/>
                <a:cs typeface="+mn-cs"/>
              </a:rPr>
              <a:t>Hey HR, we have an LMS now – think you can use that for training on lawful hiring?</a:t>
            </a:r>
            <a:endParaRPr lang="en-US"/>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17</a:t>
            </a:fld>
            <a:endParaRPr lang="en-US"/>
          </a:p>
        </p:txBody>
      </p:sp>
    </p:spTree>
    <p:extLst>
      <p:ext uri="{BB962C8B-B14F-4D97-AF65-F5344CB8AC3E}">
        <p14:creationId xmlns:p14="http://schemas.microsoft.com/office/powerpoint/2010/main" val="3921372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18</a:t>
            </a:fld>
            <a:endParaRPr lang="en-US"/>
          </a:p>
        </p:txBody>
      </p:sp>
    </p:spTree>
    <p:extLst>
      <p:ext uri="{BB962C8B-B14F-4D97-AF65-F5344CB8AC3E}">
        <p14:creationId xmlns:p14="http://schemas.microsoft.com/office/powerpoint/2010/main" val="4238637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19</a:t>
            </a:fld>
            <a:endParaRPr lang="en-US"/>
          </a:p>
        </p:txBody>
      </p:sp>
    </p:spTree>
    <p:extLst>
      <p:ext uri="{BB962C8B-B14F-4D97-AF65-F5344CB8AC3E}">
        <p14:creationId xmlns:p14="http://schemas.microsoft.com/office/powerpoint/2010/main" val="2912268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Sorry, I’m a data guy – VLOOKUP(MATCH(CONCAT))) IS MY JAM.</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22</a:t>
            </a:fld>
            <a:endParaRPr lang="en-US"/>
          </a:p>
        </p:txBody>
      </p:sp>
    </p:spTree>
    <p:extLst>
      <p:ext uri="{BB962C8B-B14F-4D97-AF65-F5344CB8AC3E}">
        <p14:creationId xmlns:p14="http://schemas.microsoft.com/office/powerpoint/2010/main" val="63830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easy buttons keep time linear</a:t>
            </a:r>
          </a:p>
        </p:txBody>
      </p:sp>
      <p:sp>
        <p:nvSpPr>
          <p:cNvPr id="4" name="Slide Number Placeholder 3"/>
          <p:cNvSpPr>
            <a:spLocks noGrp="1"/>
          </p:cNvSpPr>
          <p:nvPr>
            <p:ph type="sldNum" sz="quarter" idx="5"/>
          </p:nvPr>
        </p:nvSpPr>
        <p:spPr/>
        <p:txBody>
          <a:bodyPr/>
          <a:lstStyle/>
          <a:p>
            <a:fld id="{07CBAFB9-7DDC-4151-828E-63C4C4B9D9FB}" type="slidenum">
              <a:rPr lang="en-US" smtClean="0"/>
              <a:t>23</a:t>
            </a:fld>
            <a:endParaRPr lang="en-US"/>
          </a:p>
        </p:txBody>
      </p:sp>
    </p:spTree>
    <p:extLst>
      <p:ext uri="{BB962C8B-B14F-4D97-AF65-F5344CB8AC3E}">
        <p14:creationId xmlns:p14="http://schemas.microsoft.com/office/powerpoint/2010/main" val="3115655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FFFFFF"/>
                </a:solidFill>
                <a:effectLst/>
                <a:latin typeface="Arial" panose="020B0604020202020204" pitchFamily="34" charset="0"/>
              </a:rPr>
              <a:t>O3 is the </a:t>
            </a:r>
            <a:r>
              <a:rPr lang="en-US" sz="1200" b="0" i="0" u="none" strike="noStrike">
                <a:solidFill>
                  <a:srgbClr val="8BC34A"/>
                </a:solidFill>
                <a:effectLst/>
                <a:latin typeface="Arial" panose="020B0604020202020204" pitchFamily="34" charset="0"/>
              </a:rPr>
              <a:t>market leading </a:t>
            </a:r>
            <a:r>
              <a:rPr lang="en-US" sz="1200" b="0" i="0" u="none" strike="noStrike">
                <a:solidFill>
                  <a:srgbClr val="FFFFFF"/>
                </a:solidFill>
                <a:effectLst/>
                <a:latin typeface="Arial" panose="020B0604020202020204" pitchFamily="34" charset="0"/>
              </a:rPr>
              <a:t>agile software built specifically to support </a:t>
            </a:r>
            <a:r>
              <a:rPr lang="en-US" sz="1200" b="0" i="0" u="none" strike="noStrike">
                <a:solidFill>
                  <a:srgbClr val="8BC34A"/>
                </a:solidFill>
                <a:effectLst/>
                <a:latin typeface="Arial" panose="020B0604020202020204" pitchFamily="34" charset="0"/>
              </a:rPr>
              <a:t>Advanced Work Packaging (AWP)</a:t>
            </a:r>
            <a:r>
              <a:rPr lang="en-US" sz="1200" b="0" i="0" u="none" strike="noStrike">
                <a:solidFill>
                  <a:srgbClr val="FFFFFF"/>
                </a:solidFill>
                <a:effectLst/>
                <a:latin typeface="Arial" panose="020B0604020202020204" pitchFamily="34" charset="0"/>
              </a:rPr>
              <a:t>. It’s the only solution on the market with </a:t>
            </a:r>
            <a:r>
              <a:rPr lang="en-US" sz="1200" b="0" i="0" u="none" strike="noStrike">
                <a:solidFill>
                  <a:srgbClr val="8BC34A"/>
                </a:solidFill>
                <a:effectLst/>
                <a:latin typeface="Arial" panose="020B0604020202020204" pitchFamily="34" charset="0"/>
              </a:rPr>
              <a:t>true work package </a:t>
            </a:r>
            <a:r>
              <a:rPr lang="en-US" sz="1200" b="0" i="0" u="none" strike="noStrike">
                <a:solidFill>
                  <a:srgbClr val="FFFFFF"/>
                </a:solidFill>
                <a:effectLst/>
                <a:latin typeface="Arial" panose="020B0604020202020204" pitchFamily="34" charset="0"/>
              </a:rPr>
              <a:t>management. No matter the size of the project, from </a:t>
            </a:r>
            <a:r>
              <a:rPr lang="en-US" sz="1200" b="0" i="0" u="none" strike="noStrike">
                <a:solidFill>
                  <a:srgbClr val="8BC34A"/>
                </a:solidFill>
                <a:effectLst/>
                <a:latin typeface="Arial" panose="020B0604020202020204" pitchFamily="34" charset="0"/>
              </a:rPr>
              <a:t>small-cap to mega projects</a:t>
            </a:r>
            <a:r>
              <a:rPr lang="en-US" sz="1200" b="0" i="0" u="none" strike="noStrike">
                <a:solidFill>
                  <a:srgbClr val="FFFFFF"/>
                </a:solidFill>
                <a:effectLst/>
                <a:latin typeface="Arial" panose="020B0604020202020204" pitchFamily="34" charset="0"/>
              </a:rPr>
              <a:t>, O3 is scalable and can support your AWP maturity journey. </a:t>
            </a:r>
            <a:r>
              <a:rPr lang="en-US" sz="1200" b="0" i="0">
                <a:solidFill>
                  <a:srgbClr val="000000"/>
                </a:solidFill>
                <a:effectLst/>
                <a:latin typeface="Arial" panose="020B0604020202020204" pitchFamily="34" charset="0"/>
              </a:rPr>
              <a:t>​</a:t>
            </a:r>
            <a:endParaRPr lang="en-US" sz="1200" spc="20">
              <a:solidFill>
                <a:schemeClr val="bg1">
                  <a:lumMod val="95000"/>
                </a:schemeClr>
              </a:solidFill>
              <a:latin typeface="Raleway SemiBold" panose="020B0703030101060003" pitchFamily="34" charset="0"/>
            </a:endParaRPr>
          </a:p>
          <a:p>
            <a:endParaRPr lang="en-US"/>
          </a:p>
          <a:p>
            <a:r>
              <a:rPr lang="en-US"/>
              <a:t>Here’s a quick snapshot of O3 by the numbers. Some highlights include O3 being used on over 550 projects worldwide which includes Owners, EPCs and Contractors. Of those organizations there are over 20 thousand users managing over 10 types of work packages all on one single platform. And we have a very high NPS score as well as client satisfaction rate. </a:t>
            </a:r>
            <a:br>
              <a:rPr lang="en-US"/>
            </a:br>
            <a:br>
              <a:rPr lang="en-US"/>
            </a:b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O3 is the </a:t>
            </a:r>
            <a:r>
              <a:rPr kumimoji="0" lang="en-US" sz="1200" b="0" i="0" u="none" strike="noStrike" kern="1200" cap="none" spc="0" normalizeH="0" baseline="0" noProof="0">
                <a:ln>
                  <a:noFill/>
                </a:ln>
                <a:solidFill>
                  <a:srgbClr val="8BC34A"/>
                </a:solidFill>
                <a:effectLst/>
                <a:uLnTx/>
                <a:uFillTx/>
                <a:latin typeface="Arial" panose="020B0604020202020204" pitchFamily="34" charset="0"/>
                <a:ea typeface="+mn-ea"/>
                <a:cs typeface="+mn-cs"/>
              </a:rPr>
              <a:t>market leading </a:t>
            </a: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agile software built specifically to support </a:t>
            </a:r>
            <a:r>
              <a:rPr kumimoji="0" lang="en-US" sz="1200" b="0" i="0" u="none" strike="noStrike" kern="1200" cap="none" spc="0" normalizeH="0" baseline="0" noProof="0">
                <a:ln>
                  <a:noFill/>
                </a:ln>
                <a:solidFill>
                  <a:srgbClr val="8BC34A"/>
                </a:solidFill>
                <a:effectLst/>
                <a:uLnTx/>
                <a:uFillTx/>
                <a:latin typeface="Arial" panose="020B0604020202020204" pitchFamily="34" charset="0"/>
                <a:ea typeface="+mn-ea"/>
                <a:cs typeface="+mn-cs"/>
              </a:rPr>
              <a:t>Advanced Work Packaging (AWP)</a:t>
            </a: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It’s the only solution on the market with </a:t>
            </a:r>
            <a:r>
              <a:rPr kumimoji="0" lang="en-US" sz="1200" b="0" i="0" u="none" strike="noStrike" kern="1200" cap="none" spc="0" normalizeH="0" baseline="0" noProof="0">
                <a:ln>
                  <a:noFill/>
                </a:ln>
                <a:solidFill>
                  <a:srgbClr val="8BC34A"/>
                </a:solidFill>
                <a:effectLst/>
                <a:uLnTx/>
                <a:uFillTx/>
                <a:latin typeface="Arial" panose="020B0604020202020204" pitchFamily="34" charset="0"/>
                <a:ea typeface="+mn-ea"/>
                <a:cs typeface="+mn-cs"/>
              </a:rPr>
              <a:t>true work package </a:t>
            </a: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management. No matter the size of the project, from </a:t>
            </a:r>
            <a:r>
              <a:rPr kumimoji="0" lang="en-US" sz="1200" b="0" i="0" u="none" strike="noStrike" kern="1200" cap="none" spc="0" normalizeH="0" baseline="0" noProof="0">
                <a:ln>
                  <a:noFill/>
                </a:ln>
                <a:solidFill>
                  <a:srgbClr val="8BC34A"/>
                </a:solidFill>
                <a:effectLst/>
                <a:uLnTx/>
                <a:uFillTx/>
                <a:latin typeface="Arial" panose="020B0604020202020204" pitchFamily="34" charset="0"/>
                <a:ea typeface="+mn-ea"/>
                <a:cs typeface="+mn-cs"/>
              </a:rPr>
              <a:t>small-cap to mega projects</a:t>
            </a: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O3 is scalable and can support your AWP maturity journey.</a:t>
            </a:r>
            <a:endParaRPr lang="en-US"/>
          </a:p>
        </p:txBody>
      </p:sp>
      <p:sp>
        <p:nvSpPr>
          <p:cNvPr id="4" name="Slide Number Placeholder 3"/>
          <p:cNvSpPr>
            <a:spLocks noGrp="1"/>
          </p:cNvSpPr>
          <p:nvPr>
            <p:ph type="sldNum" sz="quarter" idx="5"/>
          </p:nvPr>
        </p:nvSpPr>
        <p:spPr/>
        <p:txBody>
          <a:bodyPr/>
          <a:lstStyle/>
          <a:p>
            <a:fld id="{58762349-6ACF-4622-AE73-0AE9758A5720}" type="slidenum">
              <a:rPr lang="en-US" smtClean="0"/>
              <a:t>3</a:t>
            </a:fld>
            <a:endParaRPr lang="en-US"/>
          </a:p>
        </p:txBody>
      </p:sp>
    </p:spTree>
    <p:extLst>
      <p:ext uri="{BB962C8B-B14F-4D97-AF65-F5344CB8AC3E}">
        <p14:creationId xmlns:p14="http://schemas.microsoft.com/office/powerpoint/2010/main" val="97420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repeat yourself</a:t>
            </a:r>
          </a:p>
        </p:txBody>
      </p:sp>
      <p:sp>
        <p:nvSpPr>
          <p:cNvPr id="4" name="Slide Number Placeholder 3"/>
          <p:cNvSpPr>
            <a:spLocks noGrp="1"/>
          </p:cNvSpPr>
          <p:nvPr>
            <p:ph type="sldNum" sz="quarter" idx="5"/>
          </p:nvPr>
        </p:nvSpPr>
        <p:spPr/>
        <p:txBody>
          <a:bodyPr/>
          <a:lstStyle/>
          <a:p>
            <a:fld id="{07CBAFB9-7DDC-4151-828E-63C4C4B9D9FB}" type="slidenum">
              <a:rPr lang="en-US" smtClean="0"/>
              <a:t>24</a:t>
            </a:fld>
            <a:endParaRPr lang="en-US"/>
          </a:p>
        </p:txBody>
      </p:sp>
    </p:spTree>
    <p:extLst>
      <p:ext uri="{BB962C8B-B14F-4D97-AF65-F5344CB8AC3E}">
        <p14:creationId xmlns:p14="http://schemas.microsoft.com/office/powerpoint/2010/main" val="1920299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Evidence requests are tests after all, eh? We already do a ton of TDD, what if we treated our evidence requests as unit tests?</a:t>
            </a:r>
          </a:p>
        </p:txBody>
      </p:sp>
      <p:sp>
        <p:nvSpPr>
          <p:cNvPr id="4" name="Slide Number Placeholder 3"/>
          <p:cNvSpPr>
            <a:spLocks noGrp="1"/>
          </p:cNvSpPr>
          <p:nvPr>
            <p:ph type="sldNum" sz="quarter" idx="5"/>
          </p:nvPr>
        </p:nvSpPr>
        <p:spPr/>
        <p:txBody>
          <a:bodyPr/>
          <a:lstStyle/>
          <a:p>
            <a:fld id="{07CBAFB9-7DDC-4151-828E-63C4C4B9D9FB}" type="slidenum">
              <a:rPr lang="en-US" smtClean="0"/>
              <a:t>25</a:t>
            </a:fld>
            <a:endParaRPr lang="en-US"/>
          </a:p>
        </p:txBody>
      </p:sp>
    </p:spTree>
    <p:extLst>
      <p:ext uri="{BB962C8B-B14F-4D97-AF65-F5344CB8AC3E}">
        <p14:creationId xmlns:p14="http://schemas.microsoft.com/office/powerpoint/2010/main" val="78562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story about how you can build a ISMP on a low budget, make audits suck less, and improve how we communicate with/to/from security. This is the hardest thing I’ve ever done in my career, and I hope to make it easy for you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developers we build Hello World, not Hello Secure World. That’s one reason I’m excited about projects like .NET Aspire that provide an opinionated cloud resource deployments – secure by default.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 had seen security done right, seen it done bad. But I’m no</a:t>
            </a:r>
            <a:r>
              <a:rPr lang="en-US" baseline="0"/>
              <a:t> CISSP, or other certification… I’m a factotum with a little industry experience working in compliance environments. I’d been a developer, sys admin, data</a:t>
            </a:r>
            <a:r>
              <a:rPr lang="en-US"/>
              <a:t> and software architect roles so I spoke the language.</a:t>
            </a:r>
          </a:p>
          <a:p>
            <a:r>
              <a:rPr lang="en-US"/>
              <a:t>Everyone deserves security right? 50% have been in data breaches.</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4</a:t>
            </a:fld>
            <a:endParaRPr lang="en-US"/>
          </a:p>
        </p:txBody>
      </p:sp>
    </p:spTree>
    <p:extLst>
      <p:ext uri="{BB962C8B-B14F-4D97-AF65-F5344CB8AC3E}">
        <p14:creationId xmlns:p14="http://schemas.microsoft.com/office/powerpoint/2010/main" val="187663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5</a:t>
            </a:fld>
            <a:endParaRPr lang="en-US"/>
          </a:p>
        </p:txBody>
      </p:sp>
    </p:spTree>
    <p:extLst>
      <p:ext uri="{BB962C8B-B14F-4D97-AF65-F5344CB8AC3E}">
        <p14:creationId xmlns:p14="http://schemas.microsoft.com/office/powerpoint/2010/main" val="265372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 2 compliance is a framework that ensures organizations securely manage and protect customer data by adhering to rigorous controls based on trust service principles like security, availability, processing integrity, confidentiality, and privacy.</a:t>
            </a:r>
          </a:p>
          <a:p>
            <a:endParaRPr lang="en-US"/>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6</a:t>
            </a:fld>
            <a:endParaRPr lang="en-US"/>
          </a:p>
        </p:txBody>
      </p:sp>
    </p:spTree>
    <p:extLst>
      <p:ext uri="{BB962C8B-B14F-4D97-AF65-F5344CB8AC3E}">
        <p14:creationId xmlns:p14="http://schemas.microsoft.com/office/powerpoint/2010/main" val="280350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 </a:t>
            </a:r>
            <a:r>
              <a:rPr lang="en-US" err="1"/>
              <a:t>scrumfall</a:t>
            </a:r>
            <a:r>
              <a:rPr lang="en-US"/>
              <a:t>, Bugs go into the top of the sprint and knocked out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We've fully integrated an operational data store that seamlessly connects with every system across our business, ensuring comprehensive and unified access to all critical data.</a:t>
            </a:r>
          </a:p>
          <a:p>
            <a:endParaRPr lang="en-US"/>
          </a:p>
          <a:p>
            <a:r>
              <a:rPr lang="en-US"/>
              <a:t>Being Lean/Agile </a:t>
            </a:r>
            <a:r>
              <a:rPr lang="en-US" err="1"/>
              <a:t>haD</a:t>
            </a:r>
            <a:r>
              <a:rPr lang="en-US"/>
              <a:t> made us successful</a:t>
            </a:r>
          </a:p>
          <a:p>
            <a:pPr lvl="1"/>
            <a:r>
              <a:rPr lang="en-US"/>
              <a:t>In a team with high-trust, this incredible environment works against you</a:t>
            </a:r>
          </a:p>
          <a:p>
            <a:pPr lvl="2"/>
            <a:r>
              <a:rPr lang="en-US"/>
              <a:t>We’re putting in barriers, without established value</a:t>
            </a:r>
          </a:p>
          <a:p>
            <a:pPr lvl="1"/>
            <a:r>
              <a:rPr lang="en-US"/>
              <a:t>Need to clear self openers</a:t>
            </a:r>
          </a:p>
          <a:p>
            <a:pPr lvl="1"/>
            <a:r>
              <a:rPr lang="en-US"/>
              <a:t>Sometimes there’s only two eyes to do merge.</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7</a:t>
            </a:fld>
            <a:endParaRPr lang="en-US"/>
          </a:p>
        </p:txBody>
      </p:sp>
    </p:spTree>
    <p:extLst>
      <p:ext uri="{BB962C8B-B14F-4D97-AF65-F5344CB8AC3E}">
        <p14:creationId xmlns:p14="http://schemas.microsoft.com/office/powerpoint/2010/main" val="243769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you build a </a:t>
            </a:r>
            <a:r>
              <a:rPr lang="en-US" err="1"/>
              <a:t>CoE</a:t>
            </a:r>
            <a:r>
              <a:rPr lang="en-US"/>
              <a:t> when you’re something that doesn’t scale</a:t>
            </a:r>
          </a:p>
          <a:p>
            <a:endParaRPr lang="en-US"/>
          </a:p>
        </p:txBody>
      </p:sp>
      <p:sp>
        <p:nvSpPr>
          <p:cNvPr id="4" name="Slide Number Placeholder 3"/>
          <p:cNvSpPr>
            <a:spLocks noGrp="1"/>
          </p:cNvSpPr>
          <p:nvPr>
            <p:ph type="sldNum" sz="quarter" idx="5"/>
          </p:nvPr>
        </p:nvSpPr>
        <p:spPr/>
        <p:txBody>
          <a:bodyPr/>
          <a:lstStyle/>
          <a:p>
            <a:fld id="{07CBAFB9-7DDC-4151-828E-63C4C4B9D9FB}" type="slidenum">
              <a:rPr lang="en-US" smtClean="0"/>
              <a:t>8</a:t>
            </a:fld>
            <a:endParaRPr lang="en-US"/>
          </a:p>
        </p:txBody>
      </p:sp>
    </p:spTree>
    <p:extLst>
      <p:ext uri="{BB962C8B-B14F-4D97-AF65-F5344CB8AC3E}">
        <p14:creationId xmlns:p14="http://schemas.microsoft.com/office/powerpoint/2010/main" val="78574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“the auditors will ask for X, if we do this it will cause an exception”</a:t>
            </a:r>
          </a:p>
          <a:p>
            <a:endParaRPr lang="en-US"/>
          </a:p>
          <a:p>
            <a:r>
              <a:rPr lang="en-US"/>
              <a:t>Call out Marcel on this one</a:t>
            </a:r>
          </a:p>
        </p:txBody>
      </p:sp>
      <p:sp>
        <p:nvSpPr>
          <p:cNvPr id="4" name="Slide Number Placeholder 3"/>
          <p:cNvSpPr>
            <a:spLocks noGrp="1"/>
          </p:cNvSpPr>
          <p:nvPr>
            <p:ph type="sldNum" sz="quarter" idx="5"/>
          </p:nvPr>
        </p:nvSpPr>
        <p:spPr/>
        <p:txBody>
          <a:bodyPr/>
          <a:lstStyle/>
          <a:p>
            <a:fld id="{07CBAFB9-7DDC-4151-828E-63C4C4B9D9FB}" type="slidenum">
              <a:rPr lang="en-US" smtClean="0"/>
              <a:t>9</a:t>
            </a:fld>
            <a:endParaRPr lang="en-US"/>
          </a:p>
        </p:txBody>
      </p:sp>
    </p:spTree>
    <p:extLst>
      <p:ext uri="{BB962C8B-B14F-4D97-AF65-F5344CB8AC3E}">
        <p14:creationId xmlns:p14="http://schemas.microsoft.com/office/powerpoint/2010/main" val="300233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Evidence requests are tests after all, eh? We already do a ton of TDD, what if we treated our evidence requests as unit tests?</a:t>
            </a:r>
          </a:p>
        </p:txBody>
      </p:sp>
      <p:sp>
        <p:nvSpPr>
          <p:cNvPr id="4" name="Slide Number Placeholder 3"/>
          <p:cNvSpPr>
            <a:spLocks noGrp="1"/>
          </p:cNvSpPr>
          <p:nvPr>
            <p:ph type="sldNum" sz="quarter" idx="5"/>
          </p:nvPr>
        </p:nvSpPr>
        <p:spPr/>
        <p:txBody>
          <a:bodyPr/>
          <a:lstStyle/>
          <a:p>
            <a:fld id="{07CBAFB9-7DDC-4151-828E-63C4C4B9D9FB}" type="slidenum">
              <a:rPr lang="en-US" smtClean="0"/>
              <a:t>10</a:t>
            </a:fld>
            <a:endParaRPr lang="en-US"/>
          </a:p>
        </p:txBody>
      </p:sp>
    </p:spTree>
    <p:extLst>
      <p:ext uri="{BB962C8B-B14F-4D97-AF65-F5344CB8AC3E}">
        <p14:creationId xmlns:p14="http://schemas.microsoft.com/office/powerpoint/2010/main" val="39713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380692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205699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384689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29133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232322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48FE17-5037-4AF0-86E3-0D7EDFD0308C}" type="datetimeFigureOut">
              <a:rPr lang="en-US" smtClean="0"/>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4193133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48FE17-5037-4AF0-86E3-0D7EDFD0308C}" type="datetimeFigureOut">
              <a:rPr lang="en-US" smtClean="0"/>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194556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306869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2581002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E88A3-5F0B-AE94-68BC-0D70F910D4DE}"/>
              </a:ext>
            </a:extLst>
          </p:cNvPr>
          <p:cNvSpPr/>
          <p:nvPr userDrawn="1"/>
        </p:nvSpPr>
        <p:spPr>
          <a:xfrm>
            <a:off x="1" y="0"/>
            <a:ext cx="6172200" cy="6858000"/>
          </a:xfrm>
          <a:prstGeom prst="rect">
            <a:avLst/>
          </a:prstGeom>
          <a:gradFill flip="none" rotWithShape="1">
            <a:gsLst>
              <a:gs pos="62000">
                <a:srgbClr val="6EA0A2"/>
              </a:gs>
              <a:gs pos="36000">
                <a:srgbClr val="378083"/>
              </a:gs>
              <a:gs pos="6000">
                <a:schemeClr val="tx1"/>
              </a:gs>
              <a:gs pos="84000">
                <a:schemeClr val="tx1">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8E14C-8F2A-5AF0-8D04-CCD5FA5AED45}"/>
              </a:ext>
            </a:extLst>
          </p:cNvPr>
          <p:cNvSpPr>
            <a:spLocks noGrp="1"/>
          </p:cNvSpPr>
          <p:nvPr>
            <p:ph type="title" hasCustomPrompt="1"/>
          </p:nvPr>
        </p:nvSpPr>
        <p:spPr>
          <a:xfrm>
            <a:off x="6172200" y="365125"/>
            <a:ext cx="5181600" cy="1325563"/>
          </a:xfrm>
        </p:spPr>
        <p:txBody>
          <a:bodyPr/>
          <a:lstStyle>
            <a:lvl1pPr algn="ctr">
              <a:defRPr/>
            </a:lvl1pPr>
          </a:lstStyle>
          <a:p>
            <a:r>
              <a:rPr lang="en-US"/>
              <a:t>Agenda</a:t>
            </a:r>
          </a:p>
        </p:txBody>
      </p:sp>
      <p:sp>
        <p:nvSpPr>
          <p:cNvPr id="4" name="Content Placeholder 3">
            <a:extLst>
              <a:ext uri="{FF2B5EF4-FFF2-40B4-BE49-F238E27FC236}">
                <a16:creationId xmlns:a16="http://schemas.microsoft.com/office/drawing/2014/main" id="{1E948C88-BBE6-0427-B9CD-A3E83DBDB7E3}"/>
              </a:ext>
            </a:extLst>
          </p:cNvPr>
          <p:cNvSpPr>
            <a:spLocks noGrp="1"/>
          </p:cNvSpPr>
          <p:nvPr>
            <p:ph sz="half" idx="2"/>
          </p:nvPr>
        </p:nvSpPr>
        <p:spPr>
          <a:xfrm>
            <a:off x="6172200" y="1690688"/>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group of white buildings&#10;&#10;Description automatically generated">
            <a:extLst>
              <a:ext uri="{FF2B5EF4-FFF2-40B4-BE49-F238E27FC236}">
                <a16:creationId xmlns:a16="http://schemas.microsoft.com/office/drawing/2014/main" id="{EC9571AB-5CB8-0795-48E1-64A052B9D7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0682" b="44737"/>
          <a:stretch/>
        </p:blipFill>
        <p:spPr>
          <a:xfrm rot="9393617">
            <a:off x="-339402" y="3741056"/>
            <a:ext cx="2355202" cy="3789948"/>
          </a:xfrm>
          <a:prstGeom prst="rect">
            <a:avLst/>
          </a:prstGeom>
        </p:spPr>
      </p:pic>
      <p:pic>
        <p:nvPicPr>
          <p:cNvPr id="11" name="Picture 10" descr="A group of white buildings&#10;&#10;Description automatically generated">
            <a:extLst>
              <a:ext uri="{FF2B5EF4-FFF2-40B4-BE49-F238E27FC236}">
                <a16:creationId xmlns:a16="http://schemas.microsoft.com/office/drawing/2014/main" id="{7BC2F159-AE46-732E-F9F1-EAC592D6C5E0}"/>
              </a:ext>
            </a:extLst>
          </p:cNvPr>
          <p:cNvPicPr>
            <a:picLocks noChangeAspect="1"/>
          </p:cNvPicPr>
          <p:nvPr userDrawn="1"/>
        </p:nvPicPr>
        <p:blipFill rotWithShape="1">
          <a:blip r:embed="rId2">
            <a:alphaModFix amt="31000"/>
            <a:extLst>
              <a:ext uri="{28A0092B-C50C-407E-A947-70E740481C1C}">
                <a14:useLocalDpi xmlns:a14="http://schemas.microsoft.com/office/drawing/2010/main" val="0"/>
              </a:ext>
            </a:extLst>
          </a:blip>
          <a:srcRect l="62517" t="3270" r="157" b="52550"/>
          <a:stretch/>
        </p:blipFill>
        <p:spPr>
          <a:xfrm>
            <a:off x="1335207" y="-174441"/>
            <a:ext cx="4550701" cy="3029888"/>
          </a:xfrm>
          <a:prstGeom prst="rect">
            <a:avLst/>
          </a:prstGeom>
        </p:spPr>
      </p:pic>
    </p:spTree>
    <p:extLst>
      <p:ext uri="{BB962C8B-B14F-4D97-AF65-F5344CB8AC3E}">
        <p14:creationId xmlns:p14="http://schemas.microsoft.com/office/powerpoint/2010/main" val="192795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48FE17-5037-4AF0-86E3-0D7EDFD0308C}"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150050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48FE17-5037-4AF0-86E3-0D7EDFD0308C}"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3407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211934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48FE17-5037-4AF0-86E3-0D7EDFD0308C}" type="datetimeFigureOut">
              <a:rPr lang="en-US" smtClean="0"/>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162512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48FE17-5037-4AF0-86E3-0D7EDFD0308C}" type="datetimeFigureOut">
              <a:rPr lang="en-US" smtClean="0"/>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113045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8FE17-5037-4AF0-86E3-0D7EDFD0308C}" type="datetimeFigureOut">
              <a:rPr lang="en-US" smtClean="0"/>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120543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50052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48FE17-5037-4AF0-86E3-0D7EDFD0308C}" type="datetimeFigureOut">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lvl1pPr>
          </a:lstStyle>
          <a:p>
            <a:r>
              <a:rPr lang="en-US" dirty="0"/>
              <a:t>@shellninja</a:t>
            </a:r>
          </a:p>
        </p:txBody>
      </p:sp>
    </p:spTree>
    <p:extLst>
      <p:ext uri="{BB962C8B-B14F-4D97-AF65-F5344CB8AC3E}">
        <p14:creationId xmlns:p14="http://schemas.microsoft.com/office/powerpoint/2010/main" val="330587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648FE17-5037-4AF0-86E3-0D7EDFD0308C}" type="datetimeFigureOut">
              <a:rPr lang="en-US" smtClean="0"/>
              <a:t>8/16/2024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8D4EF19-9B8B-42F1-8B23-7503D98F9472}" type="slidenum">
              <a:rPr lang="en-US" smtClean="0"/>
              <a:t>‹#›</a:t>
            </a:fld>
            <a:endParaRPr lang="en-US"/>
          </a:p>
        </p:txBody>
      </p:sp>
    </p:spTree>
    <p:extLst>
      <p:ext uri="{BB962C8B-B14F-4D97-AF65-F5344CB8AC3E}">
        <p14:creationId xmlns:p14="http://schemas.microsoft.com/office/powerpoint/2010/main" val="2972158069"/>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088"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hyperlink" Target="https://supabase.com/blog/supabase-soc2" TargetMode="External"/><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avidhawthorne.com/" TargetMode="Externa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9.gi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github.com/shellninja" TargetMode="External"/><Relationship Id="rId4" Type="http://schemas.openxmlformats.org/officeDocument/2006/relationships/hyperlink" Target="https://davidhawthorne.com/"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hub.steampipe.io/" TargetMode="Externa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pfsense.org/" TargetMode="External"/><Relationship Id="rId3" Type="http://schemas.openxmlformats.org/officeDocument/2006/relationships/image" Target="../media/image1.png"/><Relationship Id="rId7" Type="http://schemas.openxmlformats.org/officeDocument/2006/relationships/hyperlink" Target="https://github.com/gravitl/netmaker"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clamav.net/" TargetMode="External"/><Relationship Id="rId5" Type="http://schemas.openxmlformats.org/officeDocument/2006/relationships/hyperlink" Target="https://wazuh.com/" TargetMode="External"/><Relationship Id="rId4" Type="http://schemas.openxmlformats.org/officeDocument/2006/relationships/hyperlink" Target="https://github.com/prowler-cloud/prowl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avidhawthorne.com/" TargetMode="External"/><Relationship Id="rId4" Type="http://schemas.openxmlformats.org/officeDocument/2006/relationships/hyperlink" Target="https://github.com/shellninja/DevOpsDaysBham202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F75E-68A6-8C78-A05F-0A89C4D9DCBA}"/>
              </a:ext>
            </a:extLst>
          </p:cNvPr>
          <p:cNvSpPr>
            <a:spLocks noGrp="1"/>
          </p:cNvSpPr>
          <p:nvPr>
            <p:ph type="ctrTitle"/>
          </p:nvPr>
        </p:nvSpPr>
        <p:spPr>
          <a:xfrm>
            <a:off x="457201" y="706657"/>
            <a:ext cx="11260898" cy="2874471"/>
          </a:xfrm>
        </p:spPr>
        <p:txBody>
          <a:bodyPr anchor="ctr">
            <a:normAutofit/>
          </a:bodyPr>
          <a:lstStyle/>
          <a:p>
            <a:pPr algn="l"/>
            <a:r>
              <a:rPr lang="en-US" sz="6200" dirty="0"/>
              <a:t>Delivering Value through </a:t>
            </a:r>
            <a:r>
              <a:rPr lang="en-US" sz="6200" dirty="0" err="1"/>
              <a:t>Dev</a:t>
            </a:r>
            <a:r>
              <a:rPr lang="en-US" sz="6200" b="1" u="sng" dirty="0" err="1"/>
              <a:t>Sec</a:t>
            </a:r>
            <a:r>
              <a:rPr lang="en-US" sz="6200" dirty="0" err="1"/>
              <a:t>Ops</a:t>
            </a:r>
            <a:r>
              <a:rPr lang="en-US" sz="6200" dirty="0"/>
              <a:t>:</a:t>
            </a:r>
            <a:br>
              <a:rPr lang="en-US" sz="6200" dirty="0"/>
            </a:br>
            <a:r>
              <a:rPr lang="en-US" sz="6200" dirty="0"/>
              <a:t> a Post-Incident Review</a:t>
            </a:r>
          </a:p>
        </p:txBody>
      </p:sp>
      <p:sp>
        <p:nvSpPr>
          <p:cNvPr id="3" name="Subtitle 2">
            <a:extLst>
              <a:ext uri="{FF2B5EF4-FFF2-40B4-BE49-F238E27FC236}">
                <a16:creationId xmlns:a16="http://schemas.microsoft.com/office/drawing/2014/main" id="{E3EEA2F4-EDA2-E098-D1C8-222DDD2CD15F}"/>
              </a:ext>
            </a:extLst>
          </p:cNvPr>
          <p:cNvSpPr>
            <a:spLocks noGrp="1"/>
          </p:cNvSpPr>
          <p:nvPr>
            <p:ph type="subTitle" idx="1"/>
          </p:nvPr>
        </p:nvSpPr>
        <p:spPr>
          <a:xfrm>
            <a:off x="1155558" y="4307684"/>
            <a:ext cx="9544153" cy="1906846"/>
          </a:xfrm>
        </p:spPr>
        <p:txBody>
          <a:bodyPr anchor="t">
            <a:normAutofit/>
          </a:bodyPr>
          <a:lstStyle/>
          <a:p>
            <a:pPr algn="l"/>
            <a:endParaRPr lang="en-US" sz="3000" dirty="0"/>
          </a:p>
          <a:p>
            <a:pPr algn="l"/>
            <a:r>
              <a:rPr lang="en-US" sz="3000" dirty="0"/>
              <a:t>David Hawthorne | davidhawthorne.com | @shellninja </a:t>
            </a:r>
            <a:br>
              <a:rPr lang="en-US" sz="3000" dirty="0"/>
            </a:br>
            <a:r>
              <a:rPr lang="en-US" sz="3000" dirty="0"/>
              <a:t>Director, Cloud Engineering at O3 Solutions</a:t>
            </a:r>
          </a:p>
        </p:txBody>
      </p:sp>
      <p:sp>
        <p:nvSpPr>
          <p:cNvPr id="4" name="TextBox 3">
            <a:extLst>
              <a:ext uri="{FF2B5EF4-FFF2-40B4-BE49-F238E27FC236}">
                <a16:creationId xmlns:a16="http://schemas.microsoft.com/office/drawing/2014/main" id="{B9C9BAEA-0333-B675-501A-B50118F5B760}"/>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139063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2A35B80-E3A6-06A4-FBB5-B05EE4FF7F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4956" y="1825625"/>
            <a:ext cx="5364663"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095E15-FF28-9F70-2AA9-245A74D49E5E}"/>
              </a:ext>
            </a:extLst>
          </p:cNvPr>
          <p:cNvSpPr>
            <a:spLocks noGrp="1"/>
          </p:cNvSpPr>
          <p:nvPr>
            <p:ph type="title"/>
          </p:nvPr>
        </p:nvSpPr>
        <p:spPr/>
        <p:txBody>
          <a:bodyPr/>
          <a:lstStyle/>
          <a:p>
            <a:r>
              <a:rPr lang="en-US" dirty="0"/>
              <a:t>You need to make CM for that!</a:t>
            </a:r>
          </a:p>
        </p:txBody>
      </p:sp>
      <p:pic>
        <p:nvPicPr>
          <p:cNvPr id="7" name="Picture 6">
            <a:extLst>
              <a:ext uri="{FF2B5EF4-FFF2-40B4-BE49-F238E27FC236}">
                <a16:creationId xmlns:a16="http://schemas.microsoft.com/office/drawing/2014/main" id="{8F615E55-E2B5-136A-0659-65DF4D75876E}"/>
              </a:ext>
            </a:extLst>
          </p:cNvPr>
          <p:cNvPicPr>
            <a:picLocks noChangeAspect="1"/>
          </p:cNvPicPr>
          <p:nvPr/>
        </p:nvPicPr>
        <p:blipFill>
          <a:blip r:embed="rId4"/>
          <a:stretch>
            <a:fillRect/>
          </a:stretch>
        </p:blipFill>
        <p:spPr>
          <a:xfrm>
            <a:off x="3912" y="2581156"/>
            <a:ext cx="12184175" cy="1695687"/>
          </a:xfrm>
          <a:prstGeom prst="rect">
            <a:avLst/>
          </a:prstGeom>
        </p:spPr>
      </p:pic>
      <p:sp>
        <p:nvSpPr>
          <p:cNvPr id="3" name="TextBox 2">
            <a:extLst>
              <a:ext uri="{FF2B5EF4-FFF2-40B4-BE49-F238E27FC236}">
                <a16:creationId xmlns:a16="http://schemas.microsoft.com/office/drawing/2014/main" id="{A768113E-59E3-3F55-E0F5-A4805BF24359}"/>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73204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1C8A89-BE72-F6A4-9847-0DD5951ACB55}"/>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4000"/>
              <a:t>Three years later:</a:t>
            </a:r>
          </a:p>
        </p:txBody>
      </p:sp>
      <p:sp>
        <p:nvSpPr>
          <p:cNvPr id="2" name="Content Placeholder 1">
            <a:extLst>
              <a:ext uri="{FF2B5EF4-FFF2-40B4-BE49-F238E27FC236}">
                <a16:creationId xmlns:a16="http://schemas.microsoft.com/office/drawing/2014/main" id="{40545CD9-0A89-A091-B70C-CABFB805F984}"/>
              </a:ext>
            </a:extLst>
          </p:cNvPr>
          <p:cNvSpPr>
            <a:spLocks noGrp="1"/>
          </p:cNvSpPr>
          <p:nvPr>
            <p:ph sz="half" idx="1"/>
          </p:nvPr>
        </p:nvSpPr>
        <p:spPr>
          <a:xfrm>
            <a:off x="1120000" y="2370221"/>
            <a:ext cx="5025216" cy="3806742"/>
          </a:xfrm>
        </p:spPr>
        <p:txBody>
          <a:bodyPr>
            <a:normAutofit/>
          </a:bodyPr>
          <a:lstStyle/>
          <a:p>
            <a:pPr>
              <a:lnSpc>
                <a:spcPct val="100000"/>
              </a:lnSpc>
            </a:pPr>
            <a:r>
              <a:rPr lang="en-US" dirty="0"/>
              <a:t>Sustainable security program &amp; strong </a:t>
            </a:r>
            <a:r>
              <a:rPr lang="en-US" dirty="0" err="1"/>
              <a:t>Dev</a:t>
            </a:r>
            <a:r>
              <a:rPr lang="en-US" b="1" dirty="0" err="1"/>
              <a:t>Sec</a:t>
            </a:r>
            <a:r>
              <a:rPr lang="en-US" dirty="0" err="1"/>
              <a:t>Ops</a:t>
            </a:r>
            <a:r>
              <a:rPr lang="en-US" dirty="0"/>
              <a:t> culture</a:t>
            </a:r>
          </a:p>
          <a:p>
            <a:pPr>
              <a:lnSpc>
                <a:spcPct val="100000"/>
              </a:lnSpc>
            </a:pPr>
            <a:r>
              <a:rPr lang="en-US" dirty="0"/>
              <a:t>The business is aligned with SOC</a:t>
            </a:r>
          </a:p>
          <a:p>
            <a:pPr>
              <a:lnSpc>
                <a:spcPct val="100000"/>
              </a:lnSpc>
            </a:pPr>
            <a:r>
              <a:rPr lang="en-US" dirty="0"/>
              <a:t>Doubled the size of the team</a:t>
            </a:r>
          </a:p>
        </p:txBody>
      </p:sp>
      <p:pic>
        <p:nvPicPr>
          <p:cNvPr id="4" name="Graphic 3" descr="Astronaut female with solid fill">
            <a:extLst>
              <a:ext uri="{FF2B5EF4-FFF2-40B4-BE49-F238E27FC236}">
                <a16:creationId xmlns:a16="http://schemas.microsoft.com/office/drawing/2014/main" id="{FC12DD69-BD0F-CD1E-6F0C-3544884D34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681037"/>
            <a:ext cx="2639477" cy="2639477"/>
          </a:xfrm>
          <a:prstGeom prst="rect">
            <a:avLst/>
          </a:prstGeom>
        </p:spPr>
      </p:pic>
      <p:pic>
        <p:nvPicPr>
          <p:cNvPr id="5" name="Graphic 4" descr="Astronaut female with solid fill">
            <a:extLst>
              <a:ext uri="{FF2B5EF4-FFF2-40B4-BE49-F238E27FC236}">
                <a16:creationId xmlns:a16="http://schemas.microsoft.com/office/drawing/2014/main" id="{1808B7B6-BF70-0FFE-BC1F-14D37D6A3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855" y="3459424"/>
            <a:ext cx="2763244" cy="2763244"/>
          </a:xfrm>
          <a:prstGeom prst="rect">
            <a:avLst/>
          </a:prstGeom>
        </p:spPr>
      </p:pic>
      <p:pic>
        <p:nvPicPr>
          <p:cNvPr id="6" name="Graphic 5" descr="Astronaut female with solid fill">
            <a:extLst>
              <a:ext uri="{FF2B5EF4-FFF2-40B4-BE49-F238E27FC236}">
                <a16:creationId xmlns:a16="http://schemas.microsoft.com/office/drawing/2014/main" id="{BF78B2F8-340D-9E3D-48B1-4AC05022A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9384" y="1320678"/>
            <a:ext cx="2516029" cy="2516029"/>
          </a:xfrm>
          <a:prstGeom prst="rect">
            <a:avLst/>
          </a:prstGeom>
        </p:spPr>
      </p:pic>
      <p:sp>
        <p:nvSpPr>
          <p:cNvPr id="3" name="TextBox 2">
            <a:extLst>
              <a:ext uri="{FF2B5EF4-FFF2-40B4-BE49-F238E27FC236}">
                <a16:creationId xmlns:a16="http://schemas.microsoft.com/office/drawing/2014/main" id="{F702B27B-99C1-A17A-45B4-639CA36335A4}"/>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51106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0838-1A04-D906-D470-69FE65655C3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50A4BDA-C40D-BD76-8555-763762844D15}"/>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7A1577A-D590-40D9-ECE5-293A916140FC}"/>
              </a:ext>
            </a:extLst>
          </p:cNvPr>
          <p:cNvSpPr>
            <a:spLocks noGrp="1"/>
          </p:cNvSpPr>
          <p:nvPr>
            <p:ph sz="half" idx="2"/>
          </p:nvPr>
        </p:nvSpPr>
        <p:spPr/>
        <p:txBody>
          <a:bodyPr/>
          <a:lstStyle/>
          <a:p>
            <a:endParaRPr lang="en-US"/>
          </a:p>
        </p:txBody>
      </p:sp>
      <p:pic>
        <p:nvPicPr>
          <p:cNvPr id="9218" name="Picture 2" descr="a man in a plaid sweater says we 're done in a restaurant">
            <a:extLst>
              <a:ext uri="{FF2B5EF4-FFF2-40B4-BE49-F238E27FC236}">
                <a16:creationId xmlns:a16="http://schemas.microsoft.com/office/drawing/2014/main" id="{386756E2-54C2-0179-3A85-AE3133C82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916" y="801667"/>
            <a:ext cx="9102168" cy="5081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BD4FDC-ADEB-B40E-86A9-9D6312EEE3D2}"/>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1990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9BB66A-5981-6A11-E7B3-D90FCB427B5D}"/>
              </a:ext>
            </a:extLst>
          </p:cNvPr>
          <p:cNvSpPr>
            <a:spLocks noGrp="1"/>
          </p:cNvSpPr>
          <p:nvPr>
            <p:ph type="title"/>
          </p:nvPr>
        </p:nvSpPr>
        <p:spPr>
          <a:xfrm>
            <a:off x="579438" y="-2020887"/>
            <a:ext cx="10515600" cy="1325563"/>
          </a:xfrm>
        </p:spPr>
        <p:txBody>
          <a:bodyPr>
            <a:normAutofit fontScale="90000"/>
          </a:bodyPr>
          <a:lstStyle/>
          <a:p>
            <a:r>
              <a:rPr lang="en-US"/>
              <a:t>SOC 2</a:t>
            </a:r>
            <a:br>
              <a:rPr lang="en-US"/>
            </a:br>
            <a:endParaRPr lang="en-US"/>
          </a:p>
        </p:txBody>
      </p:sp>
      <p:sp>
        <p:nvSpPr>
          <p:cNvPr id="6" name="Text Placeholder 5">
            <a:extLst>
              <a:ext uri="{FF2B5EF4-FFF2-40B4-BE49-F238E27FC236}">
                <a16:creationId xmlns:a16="http://schemas.microsoft.com/office/drawing/2014/main" id="{C35D780E-2FBC-E501-0119-E943B47B6A12}"/>
              </a:ext>
            </a:extLst>
          </p:cNvPr>
          <p:cNvSpPr>
            <a:spLocks noGrp="1"/>
          </p:cNvSpPr>
          <p:nvPr>
            <p:ph type="body" idx="1"/>
          </p:nvPr>
        </p:nvSpPr>
        <p:spPr/>
        <p:txBody>
          <a:bodyPr/>
          <a:lstStyle/>
          <a:p>
            <a:r>
              <a:rPr lang="en-US"/>
              <a:t>What went well</a:t>
            </a:r>
          </a:p>
        </p:txBody>
      </p:sp>
      <p:sp>
        <p:nvSpPr>
          <p:cNvPr id="7" name="Content Placeholder 6">
            <a:extLst>
              <a:ext uri="{FF2B5EF4-FFF2-40B4-BE49-F238E27FC236}">
                <a16:creationId xmlns:a16="http://schemas.microsoft.com/office/drawing/2014/main" id="{608BD3DB-49E1-4C84-8F72-77EA62CA11BF}"/>
              </a:ext>
            </a:extLst>
          </p:cNvPr>
          <p:cNvSpPr>
            <a:spLocks noGrp="1"/>
          </p:cNvSpPr>
          <p:nvPr>
            <p:ph sz="half" idx="2"/>
          </p:nvPr>
        </p:nvSpPr>
        <p:spPr/>
        <p:txBody>
          <a:bodyPr>
            <a:normAutofit/>
          </a:bodyPr>
          <a:lstStyle/>
          <a:p>
            <a:r>
              <a:rPr lang="en-US" dirty="0"/>
              <a:t>Rethinking instead of remediating </a:t>
            </a:r>
          </a:p>
          <a:p>
            <a:r>
              <a:rPr lang="en-US" dirty="0"/>
              <a:t>Audit ready in 1 month, took 90 days.</a:t>
            </a:r>
          </a:p>
          <a:p>
            <a:r>
              <a:rPr lang="en-US" dirty="0"/>
              <a:t>Rapid </a:t>
            </a:r>
            <a:r>
              <a:rPr lang="en-US" dirty="0" err="1"/>
              <a:t>IaC</a:t>
            </a:r>
            <a:r>
              <a:rPr lang="en-US" dirty="0"/>
              <a:t> development</a:t>
            </a:r>
          </a:p>
          <a:p>
            <a:r>
              <a:rPr lang="en-US" dirty="0"/>
              <a:t>Expanded analytics</a:t>
            </a:r>
          </a:p>
          <a:p>
            <a:endParaRPr lang="en-US" dirty="0"/>
          </a:p>
          <a:p>
            <a:endParaRPr lang="en-US" dirty="0"/>
          </a:p>
        </p:txBody>
      </p:sp>
      <p:sp>
        <p:nvSpPr>
          <p:cNvPr id="8" name="Text Placeholder 7">
            <a:extLst>
              <a:ext uri="{FF2B5EF4-FFF2-40B4-BE49-F238E27FC236}">
                <a16:creationId xmlns:a16="http://schemas.microsoft.com/office/drawing/2014/main" id="{534D43B1-F2CA-63E9-EE6C-4FDF72BFB4EB}"/>
              </a:ext>
            </a:extLst>
          </p:cNvPr>
          <p:cNvSpPr>
            <a:spLocks noGrp="1"/>
          </p:cNvSpPr>
          <p:nvPr>
            <p:ph type="body" sz="quarter" idx="3"/>
          </p:nvPr>
        </p:nvSpPr>
        <p:spPr/>
        <p:txBody>
          <a:bodyPr/>
          <a:lstStyle/>
          <a:p>
            <a:r>
              <a:rPr lang="en-US"/>
              <a:t>What didn’t go Well</a:t>
            </a:r>
          </a:p>
        </p:txBody>
      </p:sp>
      <p:sp>
        <p:nvSpPr>
          <p:cNvPr id="9" name="Content Placeholder 8">
            <a:extLst>
              <a:ext uri="{FF2B5EF4-FFF2-40B4-BE49-F238E27FC236}">
                <a16:creationId xmlns:a16="http://schemas.microsoft.com/office/drawing/2014/main" id="{7B81DC2E-C488-B2FE-0CDA-49BC5C70F2CE}"/>
              </a:ext>
            </a:extLst>
          </p:cNvPr>
          <p:cNvSpPr>
            <a:spLocks noGrp="1"/>
          </p:cNvSpPr>
          <p:nvPr>
            <p:ph sz="quarter" idx="4"/>
          </p:nvPr>
        </p:nvSpPr>
        <p:spPr/>
        <p:txBody>
          <a:bodyPr>
            <a:normAutofit/>
          </a:bodyPr>
          <a:lstStyle/>
          <a:p>
            <a:r>
              <a:rPr lang="en-US" dirty="0"/>
              <a:t>Impression of automated compliance</a:t>
            </a:r>
          </a:p>
          <a:p>
            <a:r>
              <a:rPr lang="en-US" dirty="0"/>
              <a:t>In a team with a lot of trust, sometimes it can be hard to introduce new language. </a:t>
            </a:r>
          </a:p>
          <a:p>
            <a:r>
              <a:rPr lang="en-US" dirty="0"/>
              <a:t>Aligning the SOC program to the business</a:t>
            </a:r>
          </a:p>
          <a:p>
            <a:endParaRPr lang="en-US" dirty="0"/>
          </a:p>
        </p:txBody>
      </p:sp>
      <p:pic>
        <p:nvPicPr>
          <p:cNvPr id="11268" name="Picture 4">
            <a:extLst>
              <a:ext uri="{FF2B5EF4-FFF2-40B4-BE49-F238E27FC236}">
                <a16:creationId xmlns:a16="http://schemas.microsoft.com/office/drawing/2014/main" id="{9C3F288F-6065-F840-5BE4-69931EF2B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7" y="470695"/>
            <a:ext cx="6753225" cy="1352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CDA443-22A0-9540-7990-15FD7914469A}"/>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195260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DD63-8900-5058-64D4-A0D5D2EB885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chemeClr val="tx1"/>
                </a:solidFill>
              </a:rPr>
              <a:t>Automated Compliance Vendors</a:t>
            </a:r>
          </a:p>
        </p:txBody>
      </p:sp>
      <p:sp>
        <p:nvSpPr>
          <p:cNvPr id="46" name="TextBox 45">
            <a:extLst>
              <a:ext uri="{FF2B5EF4-FFF2-40B4-BE49-F238E27FC236}">
                <a16:creationId xmlns:a16="http://schemas.microsoft.com/office/drawing/2014/main" id="{B6D1E186-AA1E-74F0-E499-6EF82A4C0A10}"/>
              </a:ext>
            </a:extLst>
          </p:cNvPr>
          <p:cNvSpPr txBox="1"/>
          <p:nvPr/>
        </p:nvSpPr>
        <p:spPr>
          <a:xfrm>
            <a:off x="1020648" y="5822028"/>
            <a:ext cx="5255560" cy="354935"/>
          </a:xfrm>
          <a:prstGeom prst="rect">
            <a:avLst/>
          </a:prstGeom>
          <a:noFill/>
        </p:spPr>
        <p:txBody>
          <a:bodyPr wrap="none" rtlCol="0">
            <a:spAutoFit/>
          </a:bodyPr>
          <a:lstStyle/>
          <a:p>
            <a:pPr defTabSz="438912"/>
            <a:r>
              <a:rPr lang="en-US" sz="1728" kern="1200">
                <a:solidFill>
                  <a:schemeClr val="tx1"/>
                </a:solidFill>
                <a:latin typeface="+mn-lt"/>
                <a:ea typeface="+mn-ea"/>
                <a:cs typeface="+mn-cs"/>
                <a:hlinkClick r:id="rId4"/>
              </a:rPr>
              <a:t>https://supabase.com/blog/supabase-soc2</a:t>
            </a:r>
            <a:r>
              <a:rPr lang="en-US" sz="1728" kern="1200">
                <a:solidFill>
                  <a:schemeClr val="tx1"/>
                </a:solidFill>
                <a:latin typeface="+mn-lt"/>
                <a:ea typeface="+mn-ea"/>
                <a:cs typeface="+mn-cs"/>
              </a:rPr>
              <a:t> - Good read.</a:t>
            </a:r>
            <a:endParaRPr lang="en-US"/>
          </a:p>
        </p:txBody>
      </p:sp>
      <p:pic>
        <p:nvPicPr>
          <p:cNvPr id="3" name="Picture 6" descr="SecureFrame Logo">
            <a:extLst>
              <a:ext uri="{FF2B5EF4-FFF2-40B4-BE49-F238E27FC236}">
                <a16:creationId xmlns:a16="http://schemas.microsoft.com/office/drawing/2014/main" id="{8340FF91-7D4D-2D74-54D4-DE863A467A6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66066" y="1825625"/>
            <a:ext cx="943114" cy="53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Laika Announces Rebrand to Thoropass">
            <a:extLst>
              <a:ext uri="{FF2B5EF4-FFF2-40B4-BE49-F238E27FC236}">
                <a16:creationId xmlns:a16="http://schemas.microsoft.com/office/drawing/2014/main" id="{8C3678C4-86E9-FEA7-5000-860FC7DA5DA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751337" y="2944167"/>
            <a:ext cx="1488807" cy="279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Vanta Logo">
            <a:extLst>
              <a:ext uri="{FF2B5EF4-FFF2-40B4-BE49-F238E27FC236}">
                <a16:creationId xmlns:a16="http://schemas.microsoft.com/office/drawing/2014/main" id="{B3049B0A-09B5-CCDD-FEB0-68F24FC948B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168881" y="2642846"/>
            <a:ext cx="1516774" cy="8531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rata Logo">
            <a:extLst>
              <a:ext uri="{FF2B5EF4-FFF2-40B4-BE49-F238E27FC236}">
                <a16:creationId xmlns:a16="http://schemas.microsoft.com/office/drawing/2014/main" id="{387FFE66-8860-415A-CB63-9463CD79AA9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731559" y="3952294"/>
            <a:ext cx="2156914" cy="12132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OneTrust Logo">
            <a:extLst>
              <a:ext uri="{FF2B5EF4-FFF2-40B4-BE49-F238E27FC236}">
                <a16:creationId xmlns:a16="http://schemas.microsoft.com/office/drawing/2014/main" id="{E97B14C2-5F64-FB3E-C536-D426537CA23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959876" y="3913018"/>
            <a:ext cx="2211477" cy="12439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7A8D6DB-DC31-1F67-DB3B-61340E8E3A5F}"/>
              </a:ext>
            </a:extLst>
          </p:cNvPr>
          <p:cNvPicPr>
            <a:picLocks noChangeAspect="1"/>
          </p:cNvPicPr>
          <p:nvPr/>
        </p:nvPicPr>
        <p:blipFill>
          <a:blip r:embed="rId10"/>
          <a:stretch>
            <a:fillRect/>
          </a:stretch>
        </p:blipFill>
        <p:spPr>
          <a:xfrm>
            <a:off x="0" y="-1"/>
            <a:ext cx="12192000" cy="6858001"/>
          </a:xfrm>
          <a:prstGeom prst="rect">
            <a:avLst/>
          </a:prstGeom>
        </p:spPr>
      </p:pic>
    </p:spTree>
    <p:extLst>
      <p:ext uri="{BB962C8B-B14F-4D97-AF65-F5344CB8AC3E}">
        <p14:creationId xmlns:p14="http://schemas.microsoft.com/office/powerpoint/2010/main" val="179316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4CB2E4-F913-8B42-C466-F429881FB16A}"/>
              </a:ext>
            </a:extLst>
          </p:cNvPr>
          <p:cNvSpPr>
            <a:spLocks noGrp="1"/>
          </p:cNvSpPr>
          <p:nvPr>
            <p:ph type="title"/>
          </p:nvPr>
        </p:nvSpPr>
        <p:spPr>
          <a:xfrm>
            <a:off x="838200" y="557188"/>
            <a:ext cx="10515600" cy="1133499"/>
          </a:xfrm>
        </p:spPr>
        <p:txBody>
          <a:bodyPr>
            <a:normAutofit/>
          </a:bodyPr>
          <a:lstStyle/>
          <a:p>
            <a:pPr algn="ctr"/>
            <a:r>
              <a:rPr lang="en-US" sz="5200"/>
              <a:t>Automated Compliance:</a:t>
            </a:r>
          </a:p>
        </p:txBody>
      </p:sp>
      <p:graphicFrame>
        <p:nvGraphicFramePr>
          <p:cNvPr id="5" name="Content Placeholder 2">
            <a:extLst>
              <a:ext uri="{FF2B5EF4-FFF2-40B4-BE49-F238E27FC236}">
                <a16:creationId xmlns:a16="http://schemas.microsoft.com/office/drawing/2014/main" id="{E4DD18B1-8160-63C8-4E90-A8FB8B4D38F9}"/>
              </a:ext>
            </a:extLst>
          </p:cNvPr>
          <p:cNvGraphicFramePr>
            <a:graphicFrameLocks noGrp="1"/>
          </p:cNvGraphicFramePr>
          <p:nvPr>
            <p:ph idx="1"/>
            <p:extLst>
              <p:ext uri="{D42A27DB-BD31-4B8C-83A1-F6EECF244321}">
                <p14:modId xmlns:p14="http://schemas.microsoft.com/office/powerpoint/2010/main" val="332570942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a:extLst>
              <a:ext uri="{FF2B5EF4-FFF2-40B4-BE49-F238E27FC236}">
                <a16:creationId xmlns:a16="http://schemas.microsoft.com/office/drawing/2014/main" id="{037FD6F8-891C-D496-D84B-BF4D8DB34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259" b="2"/>
          <a:stretch/>
        </p:blipFill>
        <p:spPr bwMode="auto">
          <a:xfrm>
            <a:off x="3153254" y="1375424"/>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401A27-E534-23D5-E789-EC56F126B61D}"/>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5263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2912-8DA1-3926-4D1E-94AB1E55BA19}"/>
              </a:ext>
            </a:extLst>
          </p:cNvPr>
          <p:cNvSpPr>
            <a:spLocks noGrp="1"/>
          </p:cNvSpPr>
          <p:nvPr>
            <p:ph type="title"/>
          </p:nvPr>
        </p:nvSpPr>
        <p:spPr>
          <a:xfrm>
            <a:off x="836679" y="723898"/>
            <a:ext cx="6002110" cy="1495425"/>
          </a:xfrm>
        </p:spPr>
        <p:txBody>
          <a:bodyPr>
            <a:normAutofit/>
          </a:bodyPr>
          <a:lstStyle/>
          <a:p>
            <a:r>
              <a:rPr lang="en-US" sz="4000" b="1"/>
              <a:t>$10k-40k Estimated</a:t>
            </a:r>
          </a:p>
        </p:txBody>
      </p:sp>
      <p:sp>
        <p:nvSpPr>
          <p:cNvPr id="3" name="Content Placeholder 2">
            <a:extLst>
              <a:ext uri="{FF2B5EF4-FFF2-40B4-BE49-F238E27FC236}">
                <a16:creationId xmlns:a16="http://schemas.microsoft.com/office/drawing/2014/main" id="{707B4521-4C21-C74D-EB65-52C8D9427685}"/>
              </a:ext>
            </a:extLst>
          </p:cNvPr>
          <p:cNvSpPr>
            <a:spLocks noGrp="1"/>
          </p:cNvSpPr>
          <p:nvPr>
            <p:ph idx="1"/>
          </p:nvPr>
        </p:nvSpPr>
        <p:spPr>
          <a:xfrm>
            <a:off x="836680" y="2405067"/>
            <a:ext cx="6002110" cy="3729034"/>
          </a:xfrm>
        </p:spPr>
        <p:txBody>
          <a:bodyPr>
            <a:normAutofit/>
          </a:bodyPr>
          <a:lstStyle/>
          <a:p>
            <a:r>
              <a:rPr lang="en-US" sz="2000"/>
              <a:t>Pentest</a:t>
            </a:r>
          </a:p>
          <a:p>
            <a:r>
              <a:rPr lang="en-US" sz="2000"/>
              <a:t>Vulnerability Scans*</a:t>
            </a:r>
          </a:p>
          <a:p>
            <a:r>
              <a:rPr lang="en-US" sz="2000"/>
              <a:t>IDS/Firewall</a:t>
            </a:r>
          </a:p>
          <a:p>
            <a:r>
              <a:rPr lang="en-US" sz="2000"/>
              <a:t>Database Auditing</a:t>
            </a:r>
          </a:p>
          <a:p>
            <a:r>
              <a:rPr lang="en-US" sz="2000"/>
              <a:t>Log Storage &amp; Retention</a:t>
            </a:r>
          </a:p>
          <a:p>
            <a:r>
              <a:rPr lang="en-US" sz="2000"/>
              <a:t>Security Awareness Training*</a:t>
            </a:r>
          </a:p>
          <a:p>
            <a:r>
              <a:rPr lang="en-US" sz="2000"/>
              <a:t>Device Management and Patching*</a:t>
            </a:r>
          </a:p>
        </p:txBody>
      </p:sp>
      <p:pic>
        <p:nvPicPr>
          <p:cNvPr id="5" name="Picture 4">
            <a:extLst>
              <a:ext uri="{FF2B5EF4-FFF2-40B4-BE49-F238E27FC236}">
                <a16:creationId xmlns:a16="http://schemas.microsoft.com/office/drawing/2014/main" id="{FBAC01D8-5405-B6AA-D991-6BEC70716322}"/>
              </a:ext>
            </a:extLst>
          </p:cNvPr>
          <p:cNvPicPr>
            <a:picLocks noChangeAspect="1"/>
          </p:cNvPicPr>
          <p:nvPr/>
        </p:nvPicPr>
        <p:blipFill>
          <a:blip r:embed="rId3"/>
          <a:srcRect t="6602" r="-1" b="2737"/>
          <a:stretch/>
        </p:blipFill>
        <p:spPr>
          <a:xfrm>
            <a:off x="7199440" y="10"/>
            <a:ext cx="4992560" cy="6857990"/>
          </a:xfrm>
          <a:prstGeom prst="rect">
            <a:avLst/>
          </a:prstGeom>
          <a:effectLst/>
        </p:spPr>
      </p:pic>
      <p:sp>
        <p:nvSpPr>
          <p:cNvPr id="4" name="TextBox 3">
            <a:extLst>
              <a:ext uri="{FF2B5EF4-FFF2-40B4-BE49-F238E27FC236}">
                <a16:creationId xmlns:a16="http://schemas.microsoft.com/office/drawing/2014/main" id="{58885AB1-E437-129B-05F8-61E8AC9844AE}"/>
              </a:ext>
            </a:extLst>
          </p:cNvPr>
          <p:cNvSpPr txBox="1"/>
          <p:nvPr/>
        </p:nvSpPr>
        <p:spPr>
          <a:xfrm>
            <a:off x="9172354" y="6337005"/>
            <a:ext cx="3203944" cy="369332"/>
          </a:xfrm>
          <a:prstGeom prst="rect">
            <a:avLst/>
          </a:prstGeom>
          <a:noFill/>
        </p:spPr>
        <p:txBody>
          <a:bodyPr wrap="square" rtlCol="0">
            <a:spAutoFit/>
          </a:bodyPr>
          <a:lstStyle/>
          <a:p>
            <a:r>
              <a:rPr lang="en-US">
                <a:hlinkClick r:id="rId4"/>
              </a:rPr>
              <a:t>https://</a:t>
            </a:r>
            <a:r>
              <a:rPr lang="en-US" err="1">
                <a:hlinkClick r:id="rId4"/>
              </a:rPr>
              <a:t>davidhawthorne.com</a:t>
            </a:r>
            <a:endParaRPr lang="en-US"/>
          </a:p>
        </p:txBody>
      </p:sp>
    </p:spTree>
    <p:extLst>
      <p:ext uri="{BB962C8B-B14F-4D97-AF65-F5344CB8AC3E}">
        <p14:creationId xmlns:p14="http://schemas.microsoft.com/office/powerpoint/2010/main" val="2801363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2E0-31D7-0ED4-75EE-BBE5EBD502B5}"/>
              </a:ext>
            </a:extLst>
          </p:cNvPr>
          <p:cNvSpPr>
            <a:spLocks noGrp="1"/>
          </p:cNvSpPr>
          <p:nvPr>
            <p:ph type="title"/>
          </p:nvPr>
        </p:nvSpPr>
        <p:spPr/>
        <p:txBody>
          <a:bodyPr>
            <a:normAutofit fontScale="90000"/>
          </a:bodyPr>
          <a:lstStyle/>
          <a:p>
            <a:r>
              <a:rPr lang="en-US" sz="6000" b="1" dirty="0">
                <a:solidFill>
                  <a:schemeClr val="tx1"/>
                </a:solidFill>
              </a:rPr>
              <a:t>RETHINK</a:t>
            </a:r>
            <a:br>
              <a:rPr lang="en-US" sz="2600" dirty="0">
                <a:solidFill>
                  <a:schemeClr val="tx1"/>
                </a:solidFill>
              </a:rPr>
            </a:br>
            <a:br>
              <a:rPr lang="en-US" sz="2600" dirty="0">
                <a:solidFill>
                  <a:schemeClr val="tx1"/>
                </a:solidFill>
              </a:rPr>
            </a:br>
            <a:r>
              <a:rPr lang="en-US" sz="2600" dirty="0">
                <a:solidFill>
                  <a:schemeClr val="tx1"/>
                </a:solidFill>
              </a:rPr>
              <a:t> </a:t>
            </a:r>
          </a:p>
        </p:txBody>
      </p:sp>
      <p:graphicFrame>
        <p:nvGraphicFramePr>
          <p:cNvPr id="23" name="Diagram 22">
            <a:extLst>
              <a:ext uri="{FF2B5EF4-FFF2-40B4-BE49-F238E27FC236}">
                <a16:creationId xmlns:a16="http://schemas.microsoft.com/office/drawing/2014/main" id="{BAAC69B5-6B47-AF80-92AF-C3D7B9EBB0B1}"/>
              </a:ext>
            </a:extLst>
          </p:cNvPr>
          <p:cNvGraphicFramePr/>
          <p:nvPr>
            <p:extLst>
              <p:ext uri="{D42A27DB-BD31-4B8C-83A1-F6EECF244321}">
                <p14:modId xmlns:p14="http://schemas.microsoft.com/office/powerpoint/2010/main" val="1695855572"/>
              </p:ext>
            </p:extLst>
          </p:nvPr>
        </p:nvGraphicFramePr>
        <p:xfrm>
          <a:off x="517160" y="989351"/>
          <a:ext cx="10695353" cy="5187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F5E6176-3B59-A51C-3F7B-DABF6798DB3B}"/>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7263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graphicEl>
                                              <a:dgm id="{9EA43194-637C-4077-8059-C526CDC3596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graphicEl>
                                              <a:dgm id="{A53F7B7C-1271-405B-BEFD-E2B43759416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graphicEl>
                                              <a:dgm id="{B17C479D-B1AF-41CE-91AF-6278CB3F05B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graphicEl>
                                              <a:dgm id="{C09010F7-7BCF-46D2-9A0C-FF6119CBFD5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graphicEl>
                                              <a:dgm id="{532915CB-C84C-415E-A001-E155CEFCCF3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graphicEl>
                                              <a:dgm id="{D9D4D7B9-0112-4DEE-8315-DE61DFEFDE3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graphicEl>
                                              <a:dgm id="{7DC401FD-748F-46DB-83E2-A1BDA4C010D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graphicEl>
                                              <a:dgm id="{7FD2A9D3-8969-46DB-AD10-1E48E1BFCD0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graphicEl>
                                              <a:dgm id="{5971CC57-BD8C-472A-9CA9-BA65979CA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graphicEl>
                                              <a:dgm id="{0B899388-CC2C-441C-9386-7D45C25714D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graphicEl>
                                              <a:dgm id="{44B2224F-C80C-42BD-916D-40BF4D6E6923}"/>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graphicEl>
                                              <a:dgm id="{B8D6E503-932D-45E4-AB75-2F6E752938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82A2-C064-7F43-BDC4-FDF554B1E328}"/>
              </a:ext>
            </a:extLst>
          </p:cNvPr>
          <p:cNvSpPr>
            <a:spLocks noGrp="1"/>
          </p:cNvSpPr>
          <p:nvPr>
            <p:ph type="title"/>
          </p:nvPr>
        </p:nvSpPr>
        <p:spPr>
          <a:xfrm>
            <a:off x="924232" y="4464028"/>
            <a:ext cx="10429568" cy="1641490"/>
          </a:xfrm>
        </p:spPr>
        <p:txBody>
          <a:bodyPr vert="horz" wrap="square" lIns="91440" tIns="45720" rIns="91440" bIns="45720" rtlCol="0" anchor="t">
            <a:normAutofit/>
          </a:bodyPr>
          <a:lstStyle/>
          <a:p>
            <a:pPr algn="r"/>
            <a:r>
              <a:rPr lang="en-US" sz="31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What if a tool could do more?</a:t>
            </a:r>
            <a:br>
              <a:rPr lang="en-US" sz="31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31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Test your code for  vulnerabilities .</a:t>
            </a:r>
            <a:br>
              <a:rPr lang="en-US" sz="31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31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Scale the team by creating quality gates.</a:t>
            </a:r>
          </a:p>
        </p:txBody>
      </p:sp>
      <p:sp>
        <p:nvSpPr>
          <p:cNvPr id="3" name="TextBox 2">
            <a:extLst>
              <a:ext uri="{FF2B5EF4-FFF2-40B4-BE49-F238E27FC236}">
                <a16:creationId xmlns:a16="http://schemas.microsoft.com/office/drawing/2014/main" id="{18AE776C-B690-8A51-92D6-687CE263C275}"/>
              </a:ext>
            </a:extLst>
          </p:cNvPr>
          <p:cNvSpPr txBox="1"/>
          <p:nvPr/>
        </p:nvSpPr>
        <p:spPr>
          <a:xfrm>
            <a:off x="924232" y="3786809"/>
            <a:ext cx="10429567" cy="661591"/>
          </a:xfrm>
          <a:prstGeom prst="rect">
            <a:avLst/>
          </a:prstGeom>
        </p:spPr>
        <p:txBody>
          <a:bodyPr vert="horz" lIns="91440" tIns="45720" rIns="91440" bIns="45720" rtlCol="0" anchor="b">
            <a:normAutofit/>
          </a:bodyPr>
          <a:lstStyle/>
          <a:p>
            <a:pPr algn="r" defTabSz="914400">
              <a:lnSpc>
                <a:spcPct val="90000"/>
              </a:lnSpc>
              <a:spcBef>
                <a:spcPts val="1000"/>
              </a:spcBef>
            </a:pPr>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https://www.sonarsource.com/products/sonarqube/</a:t>
            </a:r>
          </a:p>
        </p:txBody>
      </p:sp>
      <p:sp>
        <p:nvSpPr>
          <p:cNvPr id="4107" name="Rounded Rectangle 12">
            <a:extLst>
              <a:ext uri="{FF2B5EF4-FFF2-40B4-BE49-F238E27FC236}">
                <a16:creationId xmlns:a16="http://schemas.microsoft.com/office/drawing/2014/main" id="{D2A43A77-DE8F-41BD-950B-368CBC55E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5092" y="645981"/>
            <a:ext cx="7923754"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A55DC63E-0C73-905F-3A3B-62DAAAD39BC6}"/>
              </a:ext>
            </a:extLst>
          </p:cNvPr>
          <p:cNvPicPr>
            <a:picLocks noGrp="1" noChangeAspect="1"/>
          </p:cNvPicPr>
          <p:nvPr>
            <p:ph idx="1"/>
          </p:nvPr>
        </p:nvPicPr>
        <p:blipFill>
          <a:blip r:embed="rId4"/>
          <a:stretch>
            <a:fillRect/>
          </a:stretch>
        </p:blipFill>
        <p:spPr>
          <a:xfrm>
            <a:off x="3646824" y="1182933"/>
            <a:ext cx="3479278" cy="1974490"/>
          </a:xfrm>
          <a:prstGeom prst="rect">
            <a:avLst/>
          </a:prstGeom>
        </p:spPr>
      </p:pic>
      <p:pic>
        <p:nvPicPr>
          <p:cNvPr id="4098" name="Picture 2" descr="SonarQube - Eclipsepedia">
            <a:extLst>
              <a:ext uri="{FF2B5EF4-FFF2-40B4-BE49-F238E27FC236}">
                <a16:creationId xmlns:a16="http://schemas.microsoft.com/office/drawing/2014/main" id="{73F0FC8E-6F11-F53A-89F1-7B3ED40B6F8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47835" y="1709743"/>
            <a:ext cx="3507320" cy="920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EBE1B9-EF05-864E-04D5-D70691450AAC}"/>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82031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EB8A728-6B29-6F8D-9EE6-2F2C504F3CA5}"/>
              </a:ext>
            </a:extLst>
          </p:cNvPr>
          <p:cNvSpPr>
            <a:spLocks noGrp="1"/>
          </p:cNvSpPr>
          <p:nvPr>
            <p:ph type="title"/>
          </p:nvPr>
        </p:nvSpPr>
        <p:spPr>
          <a:xfrm>
            <a:off x="8610600" y="643468"/>
            <a:ext cx="2944152" cy="1622744"/>
          </a:xfrm>
        </p:spPr>
        <p:txBody>
          <a:bodyPr vert="horz" lIns="91440" tIns="45720" rIns="91440" bIns="45720" rtlCol="0" anchor="b">
            <a:normAutofit/>
          </a:bodyPr>
          <a:lstStyle/>
          <a:p>
            <a:r>
              <a:rPr lang="en-US" sz="3600" dirty="0">
                <a:solidFill>
                  <a:schemeClr val="tx1"/>
                </a:solidFill>
              </a:rPr>
              <a:t>Steampipe</a:t>
            </a:r>
          </a:p>
        </p:txBody>
      </p:sp>
      <p:pic>
        <p:nvPicPr>
          <p:cNvPr id="15" name="Content Placeholder 14" descr="A screenshot of a computer&#10;&#10;Description automatically generated">
            <a:extLst>
              <a:ext uri="{FF2B5EF4-FFF2-40B4-BE49-F238E27FC236}">
                <a16:creationId xmlns:a16="http://schemas.microsoft.com/office/drawing/2014/main" id="{B56D0144-E026-5C81-CC72-CE5150EB70F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3468" y="713636"/>
            <a:ext cx="6833412" cy="5430724"/>
          </a:xfrm>
          <a:prstGeom prst="rect">
            <a:avLst/>
          </a:prstGeom>
        </p:spPr>
      </p:pic>
      <p:sp>
        <p:nvSpPr>
          <p:cNvPr id="3" name="Content Placeholder 2">
            <a:extLst>
              <a:ext uri="{FF2B5EF4-FFF2-40B4-BE49-F238E27FC236}">
                <a16:creationId xmlns:a16="http://schemas.microsoft.com/office/drawing/2014/main" id="{3A5FCE04-C149-987A-0EBE-630A073CD60F}"/>
              </a:ext>
            </a:extLst>
          </p:cNvPr>
          <p:cNvSpPr>
            <a:spLocks noGrp="1"/>
          </p:cNvSpPr>
          <p:nvPr>
            <p:ph sz="half" idx="2"/>
          </p:nvPr>
        </p:nvSpPr>
        <p:spPr>
          <a:xfrm>
            <a:off x="8610599" y="2402733"/>
            <a:ext cx="2944151" cy="3774230"/>
          </a:xfrm>
        </p:spPr>
        <p:txBody>
          <a:bodyPr vert="horz" lIns="91440" tIns="45720" rIns="91440" bIns="45720" rtlCol="0">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Query ANYTHING.</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Spin up a container instance in a few lines, warehouse the data, shorten the loop.</a:t>
            </a: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p:txBody>
      </p:sp>
      <p:sp>
        <p:nvSpPr>
          <p:cNvPr id="2" name="TextBox 1">
            <a:extLst>
              <a:ext uri="{FF2B5EF4-FFF2-40B4-BE49-F238E27FC236}">
                <a16:creationId xmlns:a16="http://schemas.microsoft.com/office/drawing/2014/main" id="{B54AF5BE-56C5-930C-9E93-A137B9AC9115}"/>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72772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CF3B99-FD71-ACBE-7E2E-A012E4734A62}"/>
              </a:ext>
            </a:extLst>
          </p:cNvPr>
          <p:cNvPicPr>
            <a:picLocks noChangeAspect="1"/>
          </p:cNvPicPr>
          <p:nvPr/>
        </p:nvPicPr>
        <p:blipFill>
          <a:blip r:embed="rId3"/>
          <a:srcRect r="21223"/>
          <a:stretch/>
        </p:blipFill>
        <p:spPr>
          <a:xfrm>
            <a:off x="4636008" y="10"/>
            <a:ext cx="7555992" cy="6857990"/>
          </a:xfrm>
          <a:prstGeom prst="rect">
            <a:avLst/>
          </a:prstGeom>
        </p:spPr>
      </p:pic>
      <p:sp>
        <p:nvSpPr>
          <p:cNvPr id="2" name="Title 1">
            <a:extLst>
              <a:ext uri="{FF2B5EF4-FFF2-40B4-BE49-F238E27FC236}">
                <a16:creationId xmlns:a16="http://schemas.microsoft.com/office/drawing/2014/main" id="{0FCCAD09-6395-7065-B003-EAEE0E0E7BCB}"/>
              </a:ext>
            </a:extLst>
          </p:cNvPr>
          <p:cNvSpPr>
            <a:spLocks noGrp="1"/>
          </p:cNvSpPr>
          <p:nvPr>
            <p:ph type="title"/>
          </p:nvPr>
        </p:nvSpPr>
        <p:spPr>
          <a:xfrm>
            <a:off x="838201" y="365125"/>
            <a:ext cx="3478160" cy="1325563"/>
          </a:xfrm>
        </p:spPr>
        <p:txBody>
          <a:bodyPr>
            <a:normAutofit/>
          </a:bodyPr>
          <a:lstStyle/>
          <a:p>
            <a:r>
              <a:rPr lang="en-US" sz="4400"/>
              <a:t>David Hawthorne</a:t>
            </a:r>
          </a:p>
        </p:txBody>
      </p:sp>
      <p:sp>
        <p:nvSpPr>
          <p:cNvPr id="3" name="Content Placeholder 2">
            <a:extLst>
              <a:ext uri="{FF2B5EF4-FFF2-40B4-BE49-F238E27FC236}">
                <a16:creationId xmlns:a16="http://schemas.microsoft.com/office/drawing/2014/main" id="{5B3CE9D8-2048-63F2-9504-94A4ACB4BB9B}"/>
              </a:ext>
            </a:extLst>
          </p:cNvPr>
          <p:cNvSpPr>
            <a:spLocks noGrp="1"/>
          </p:cNvSpPr>
          <p:nvPr>
            <p:ph idx="1"/>
          </p:nvPr>
        </p:nvSpPr>
        <p:spPr>
          <a:xfrm>
            <a:off x="838202" y="1825625"/>
            <a:ext cx="3478160" cy="4351338"/>
          </a:xfrm>
        </p:spPr>
        <p:txBody>
          <a:bodyPr>
            <a:normAutofit/>
          </a:bodyPr>
          <a:lstStyle/>
          <a:p>
            <a:pPr marL="0" indent="0">
              <a:buNone/>
            </a:pPr>
            <a:r>
              <a:rPr lang="en-US" sz="1800"/>
              <a:t>Director, Cloud Engineering</a:t>
            </a:r>
            <a:br>
              <a:rPr lang="en-US" sz="1800"/>
            </a:br>
            <a:r>
              <a:rPr lang="en-US" sz="1800"/>
              <a:t>O3 Solutions</a:t>
            </a:r>
          </a:p>
          <a:p>
            <a:pPr marL="0" indent="0">
              <a:buNone/>
            </a:pPr>
            <a:endParaRPr lang="en-US" sz="1800"/>
          </a:p>
          <a:p>
            <a:pPr marL="0" indent="0">
              <a:buNone/>
            </a:pPr>
            <a:r>
              <a:rPr lang="en-US" sz="1800"/>
              <a:t>Links:</a:t>
            </a:r>
            <a:br>
              <a:rPr lang="en-US" sz="1800"/>
            </a:br>
            <a:r>
              <a:rPr lang="en-US" sz="1800">
                <a:hlinkClick r:id="rId4"/>
              </a:rPr>
              <a:t>https://davidhawthorne.com</a:t>
            </a:r>
            <a:endParaRPr lang="en-US" sz="1800"/>
          </a:p>
          <a:p>
            <a:pPr marL="0" indent="0">
              <a:buNone/>
            </a:pPr>
            <a:r>
              <a:rPr lang="en-US" sz="1800">
                <a:hlinkClick r:id="rId5"/>
              </a:rPr>
              <a:t>https://github.com/shellninja</a:t>
            </a:r>
            <a:endParaRPr lang="en-US" sz="1800"/>
          </a:p>
          <a:p>
            <a:pPr marL="0" indent="0">
              <a:buNone/>
            </a:pPr>
            <a:r>
              <a:rPr lang="en-US" sz="1800"/>
              <a:t>Most platforms: </a:t>
            </a:r>
            <a:br>
              <a:rPr lang="en-US" sz="1800"/>
            </a:br>
            <a:r>
              <a:rPr lang="en-US" sz="1800"/>
              <a:t>@</a:t>
            </a:r>
            <a:r>
              <a:rPr lang="en-US" sz="1800" err="1"/>
              <a:t>shellninja</a:t>
            </a:r>
            <a:endParaRPr lang="en-US" sz="1800"/>
          </a:p>
          <a:p>
            <a:pPr marL="0" indent="0">
              <a:buNone/>
            </a:pPr>
            <a:endParaRPr lang="en-US" sz="2200"/>
          </a:p>
          <a:p>
            <a:pPr marL="0" indent="0">
              <a:buNone/>
            </a:pPr>
            <a:endParaRPr lang="en-US" sz="2200"/>
          </a:p>
        </p:txBody>
      </p:sp>
      <p:pic>
        <p:nvPicPr>
          <p:cNvPr id="2050" name="Picture 2" descr="Heavyweights POSTER Movie (27 x 40 Inches - 69cm x 102cm) (1995) (Style B)">
            <a:extLst>
              <a:ext uri="{FF2B5EF4-FFF2-40B4-BE49-F238E27FC236}">
                <a16:creationId xmlns:a16="http://schemas.microsoft.com/office/drawing/2014/main" id="{C595B4A4-7408-6EA0-C281-D8D9FAEB9D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4562" y="232031"/>
            <a:ext cx="1544910" cy="22853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y the Numbers: The Making of &quot;A Biltmore Christmas&quot; - Biltmore">
            <a:extLst>
              <a:ext uri="{FF2B5EF4-FFF2-40B4-BE49-F238E27FC236}">
                <a16:creationId xmlns:a16="http://schemas.microsoft.com/office/drawing/2014/main" id="{BDC4045D-54BA-246F-CD96-7E2C3134E2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267" y="284060"/>
            <a:ext cx="2824316" cy="28243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mer Camp (2024 film) - Wikipedia">
            <a:extLst>
              <a:ext uri="{FF2B5EF4-FFF2-40B4-BE49-F238E27FC236}">
                <a16:creationId xmlns:a16="http://schemas.microsoft.com/office/drawing/2014/main" id="{A944B2FC-0E91-EA86-812C-5188146AC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5654" y="2799872"/>
            <a:ext cx="2428875" cy="3590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27C7E4C-9BE7-2E0E-C9D4-363744864D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8406" y="3449740"/>
            <a:ext cx="20955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15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8E4D-BED6-C41B-BDEF-F27E0C605150}"/>
              </a:ext>
            </a:extLst>
          </p:cNvPr>
          <p:cNvSpPr>
            <a:spLocks noGrp="1"/>
          </p:cNvSpPr>
          <p:nvPr>
            <p:ph type="title"/>
          </p:nvPr>
        </p:nvSpPr>
        <p:spPr/>
        <p:txBody>
          <a:bodyPr vert="horz" lIns="91440" tIns="45720" rIns="91440" bIns="45720" rtlCol="0" anchor="ctr">
            <a:normAutofit/>
          </a:bodyPr>
          <a:lstStyle/>
          <a:p>
            <a:r>
              <a:rPr lang="en-US"/>
              <a:t>Dashboards</a:t>
            </a:r>
          </a:p>
        </p:txBody>
      </p:sp>
      <p:sp>
        <p:nvSpPr>
          <p:cNvPr id="3" name="Content Placeholder 2">
            <a:extLst>
              <a:ext uri="{FF2B5EF4-FFF2-40B4-BE49-F238E27FC236}">
                <a16:creationId xmlns:a16="http://schemas.microsoft.com/office/drawing/2014/main" id="{8D968B84-4173-5F83-5E46-D885046EA7DE}"/>
              </a:ext>
            </a:extLst>
          </p:cNvPr>
          <p:cNvSpPr>
            <a:spLocks noGrp="1"/>
          </p:cNvSpPr>
          <p:nvPr>
            <p:ph sz="half" idx="1"/>
          </p:nvPr>
        </p:nvSpPr>
        <p:spPr>
          <a:xfrm>
            <a:off x="6096000" y="1948069"/>
            <a:ext cx="5257799" cy="4228893"/>
          </a:xfrm>
        </p:spPr>
        <p:txBody>
          <a:bodyPr vert="horz" lIns="91440" tIns="45720" rIns="91440" bIns="45720" rtlCol="0">
            <a:normAutofit/>
          </a:bodyPr>
          <a:lstStyle/>
          <a:p>
            <a:r>
              <a:rPr lang="en-US"/>
              <a:t>CIS, HIPAA HITRUST, PCI-DSS, NIST SP 800-171, and more</a:t>
            </a:r>
          </a:p>
          <a:p>
            <a:r>
              <a:rPr lang="en-US"/>
              <a:t>Not limited to cloud resources – Entra, 1Password, Jira, </a:t>
            </a:r>
            <a:r>
              <a:rPr lang="en-US" err="1"/>
              <a:t>Keycloak</a:t>
            </a:r>
            <a:r>
              <a:rPr lang="en-US"/>
              <a:t>, Kubernetes, and more: </a:t>
            </a:r>
            <a:r>
              <a:rPr lang="en-US">
                <a:hlinkClick r:id="rId3"/>
              </a:rPr>
              <a:t>Plugin Directory</a:t>
            </a:r>
            <a:endParaRPr lang="en-US"/>
          </a:p>
          <a:p>
            <a:r>
              <a:rPr lang="en-US"/>
              <a:t>All the </a:t>
            </a:r>
            <a:r>
              <a:rPr lang="en-US" b="1"/>
              <a:t>stuff</a:t>
            </a:r>
            <a:endParaRPr lang="en-US"/>
          </a:p>
          <a:p>
            <a:endParaRPr lang="en-US"/>
          </a:p>
          <a:p>
            <a:endParaRPr lang="en-US"/>
          </a:p>
          <a:p>
            <a:pPr marL="0"/>
            <a:endParaRPr lang="en-US"/>
          </a:p>
        </p:txBody>
      </p:sp>
      <p:pic>
        <p:nvPicPr>
          <p:cNvPr id="10" name="Picture 9">
            <a:extLst>
              <a:ext uri="{FF2B5EF4-FFF2-40B4-BE49-F238E27FC236}">
                <a16:creationId xmlns:a16="http://schemas.microsoft.com/office/drawing/2014/main" id="{F0FC9CC7-1CC0-5CE6-2C9D-F41824EAEEC8}"/>
              </a:ext>
            </a:extLst>
          </p:cNvPr>
          <p:cNvPicPr>
            <a:picLocks noChangeAspect="1"/>
          </p:cNvPicPr>
          <p:nvPr/>
        </p:nvPicPr>
        <p:blipFill>
          <a:blip r:embed="rId4"/>
          <a:srcRect r="35058" b="-1"/>
          <a:stretch/>
        </p:blipFill>
        <p:spPr>
          <a:xfrm>
            <a:off x="1131172" y="2268111"/>
            <a:ext cx="4187222" cy="3256059"/>
          </a:xfrm>
          <a:prstGeom prst="rect">
            <a:avLst/>
          </a:prstGeom>
        </p:spPr>
      </p:pic>
      <p:sp>
        <p:nvSpPr>
          <p:cNvPr id="11" name="TextBox 10">
            <a:extLst>
              <a:ext uri="{FF2B5EF4-FFF2-40B4-BE49-F238E27FC236}">
                <a16:creationId xmlns:a16="http://schemas.microsoft.com/office/drawing/2014/main" id="{AE56B06A-E274-AD8E-85D2-470DF3F1EFF1}"/>
              </a:ext>
            </a:extLst>
          </p:cNvPr>
          <p:cNvSpPr txBox="1"/>
          <p:nvPr/>
        </p:nvSpPr>
        <p:spPr>
          <a:xfrm>
            <a:off x="6096000" y="1450047"/>
            <a:ext cx="3874958" cy="369332"/>
          </a:xfrm>
          <a:prstGeom prst="rect">
            <a:avLst/>
          </a:prstGeom>
          <a:noFill/>
        </p:spPr>
        <p:txBody>
          <a:bodyPr wrap="square" rtlCol="0">
            <a:spAutoFit/>
          </a:bodyPr>
          <a:lstStyle/>
          <a:p>
            <a:r>
              <a:rPr lang="en-US" dirty="0"/>
              <a:t>https://steampipe.io</a:t>
            </a:r>
          </a:p>
        </p:txBody>
      </p:sp>
      <p:sp>
        <p:nvSpPr>
          <p:cNvPr id="4" name="TextBox 3">
            <a:extLst>
              <a:ext uri="{FF2B5EF4-FFF2-40B4-BE49-F238E27FC236}">
                <a16:creationId xmlns:a16="http://schemas.microsoft.com/office/drawing/2014/main" id="{FEE897CA-A5F4-A4F1-91CF-0D8C89774E2B}"/>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6090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5B79-DA3A-829B-5588-192FAE66F75E}"/>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dirty="0"/>
              <a:t>RETHINK – Access Reviews</a:t>
            </a:r>
          </a:p>
        </p:txBody>
      </p:sp>
      <p:pic>
        <p:nvPicPr>
          <p:cNvPr id="16" name="Content Placeholder 15">
            <a:extLst>
              <a:ext uri="{FF2B5EF4-FFF2-40B4-BE49-F238E27FC236}">
                <a16:creationId xmlns:a16="http://schemas.microsoft.com/office/drawing/2014/main" id="{B6416381-3558-9D4A-EFD1-9CCA8C722763}"/>
              </a:ext>
            </a:extLst>
          </p:cNvPr>
          <p:cNvPicPr>
            <a:picLocks noGrp="1" noChangeAspect="1"/>
          </p:cNvPicPr>
          <p:nvPr>
            <p:ph sz="half" idx="1"/>
          </p:nvPr>
        </p:nvPicPr>
        <p:blipFill>
          <a:blip r:embed="rId2"/>
          <a:srcRect r="8678"/>
          <a:stretch/>
        </p:blipFill>
        <p:spPr>
          <a:xfrm>
            <a:off x="-1" y="10"/>
            <a:ext cx="5151179" cy="6857990"/>
          </a:xfrm>
          <a:prstGeom prst="rect">
            <a:avLst/>
          </a:prstGeom>
        </p:spPr>
      </p:pic>
      <p:sp>
        <p:nvSpPr>
          <p:cNvPr id="4" name="Content Placeholder 3">
            <a:extLst>
              <a:ext uri="{FF2B5EF4-FFF2-40B4-BE49-F238E27FC236}">
                <a16:creationId xmlns:a16="http://schemas.microsoft.com/office/drawing/2014/main" id="{5C4F0E50-A6E9-DBB9-3FCD-F0879466EC0D}"/>
              </a:ext>
            </a:extLst>
          </p:cNvPr>
          <p:cNvSpPr>
            <a:spLocks noGrp="1"/>
          </p:cNvSpPr>
          <p:nvPr>
            <p:ph sz="half" idx="2"/>
          </p:nvPr>
        </p:nvSpPr>
        <p:spPr>
          <a:xfrm>
            <a:off x="5868557" y="1828800"/>
            <a:ext cx="5444382" cy="4313583"/>
          </a:xfrm>
        </p:spPr>
        <p:txBody>
          <a:bodyPr vert="horz" lIns="91440" tIns="45720" rIns="91440" bIns="45720" rtlCol="0">
            <a:normAutofit/>
          </a:bodyPr>
          <a:lstStyle/>
          <a:p>
            <a:r>
              <a:rPr lang="en-US" dirty="0"/>
              <a:t>Throw it in Excel with a few CONCAT()s and voila</a:t>
            </a:r>
          </a:p>
          <a:p>
            <a:r>
              <a:rPr lang="en-US" dirty="0"/>
              <a:t>I can get a delta report now!</a:t>
            </a:r>
          </a:p>
          <a:p>
            <a:endParaRPr lang="en-US" dirty="0"/>
          </a:p>
        </p:txBody>
      </p:sp>
      <p:pic>
        <p:nvPicPr>
          <p:cNvPr id="18" name="Picture 17">
            <a:extLst>
              <a:ext uri="{FF2B5EF4-FFF2-40B4-BE49-F238E27FC236}">
                <a16:creationId xmlns:a16="http://schemas.microsoft.com/office/drawing/2014/main" id="{EEE5C4F6-1966-41A4-7D3A-C13A78149231}"/>
              </a:ext>
            </a:extLst>
          </p:cNvPr>
          <p:cNvPicPr>
            <a:picLocks noChangeAspect="1"/>
          </p:cNvPicPr>
          <p:nvPr/>
        </p:nvPicPr>
        <p:blipFill>
          <a:blip r:embed="rId3"/>
          <a:stretch>
            <a:fillRect/>
          </a:stretch>
        </p:blipFill>
        <p:spPr>
          <a:xfrm>
            <a:off x="5482423" y="3600717"/>
            <a:ext cx="5947577" cy="2541666"/>
          </a:xfrm>
          <a:prstGeom prst="rect">
            <a:avLst/>
          </a:prstGeom>
        </p:spPr>
      </p:pic>
      <p:sp>
        <p:nvSpPr>
          <p:cNvPr id="3" name="TextBox 2">
            <a:extLst>
              <a:ext uri="{FF2B5EF4-FFF2-40B4-BE49-F238E27FC236}">
                <a16:creationId xmlns:a16="http://schemas.microsoft.com/office/drawing/2014/main" id="{122CFC82-5B8E-48CE-3B6C-93C3CFDE00B1}"/>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8674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6D5C2-59B8-9DF4-86EF-7CD5CE0BAFC2}"/>
              </a:ext>
            </a:extLst>
          </p:cNvPr>
          <p:cNvSpPr txBox="1"/>
          <p:nvPr/>
        </p:nvSpPr>
        <p:spPr>
          <a:xfrm>
            <a:off x="1042869" y="1283666"/>
            <a:ext cx="5660784" cy="3685892"/>
          </a:xfrm>
          <a:prstGeom prst="rect">
            <a:avLst/>
          </a:prstGeom>
          <a:noFill/>
        </p:spPr>
        <p:txBody>
          <a:bodyPr wrap="square">
            <a:spAutoFit/>
          </a:bodyPr>
          <a:lstStyle/>
          <a:p>
            <a:pPr defTabSz="420624"/>
            <a:r>
              <a:rPr lang="en-US" sz="1656" kern="1200">
                <a:solidFill>
                  <a:schemeClr val="tx1"/>
                </a:solidFill>
                <a:latin typeface="+mn-lt"/>
                <a:ea typeface="+mn-ea"/>
                <a:cs typeface="+mn-cs"/>
                <a:hlinkClick r:id="rId4"/>
              </a:rPr>
              <a:t>https://github.com/prowler-cloud/prowler</a:t>
            </a:r>
            <a:r>
              <a:rPr lang="en-US" sz="1656" kern="1200">
                <a:solidFill>
                  <a:schemeClr val="tx1"/>
                </a:solidFill>
                <a:latin typeface="+mn-lt"/>
                <a:ea typeface="+mn-ea"/>
                <a:cs typeface="+mn-cs"/>
              </a:rPr>
              <a:t>: Prowler is an Open Source security tool to perform AWS, Azure, Google Cloud and Kubernetes security best practices assessments, audits, incident response, continuous monitoring, hardening and forensics readiness, and also remediations! </a:t>
            </a:r>
          </a:p>
          <a:p>
            <a:pPr defTabSz="420624"/>
            <a:endParaRPr lang="en-US" sz="1656" kern="1200">
              <a:solidFill>
                <a:schemeClr val="tx1"/>
              </a:solidFill>
              <a:latin typeface="+mn-lt"/>
              <a:ea typeface="+mn-ea"/>
              <a:cs typeface="+mn-cs"/>
            </a:endParaRPr>
          </a:p>
          <a:p>
            <a:pPr defTabSz="420624"/>
            <a:r>
              <a:rPr lang="en-US" sz="1656" kern="1200">
                <a:solidFill>
                  <a:schemeClr val="tx1"/>
                </a:solidFill>
                <a:latin typeface="+mn-lt"/>
                <a:ea typeface="+mn-ea"/>
                <a:cs typeface="+mn-cs"/>
                <a:hlinkClick r:id="rId5"/>
              </a:rPr>
              <a:t>https://wazuh.com</a:t>
            </a:r>
            <a:r>
              <a:rPr lang="en-US" sz="1656" kern="1200">
                <a:solidFill>
                  <a:schemeClr val="tx1"/>
                </a:solidFill>
                <a:latin typeface="+mn-lt"/>
                <a:ea typeface="+mn-ea"/>
                <a:cs typeface="+mn-cs"/>
              </a:rPr>
              <a:t>: Unified XDR and SIEM protection for endpoints</a:t>
            </a:r>
          </a:p>
          <a:p>
            <a:pPr defTabSz="420624"/>
            <a:r>
              <a:rPr lang="en-US" sz="1656" kern="1200">
                <a:solidFill>
                  <a:schemeClr val="tx1"/>
                </a:solidFill>
                <a:latin typeface="+mn-lt"/>
                <a:ea typeface="+mn-ea"/>
                <a:cs typeface="+mn-cs"/>
              </a:rPr>
              <a:t>and cloud workloads.</a:t>
            </a:r>
          </a:p>
          <a:p>
            <a:pPr defTabSz="420624"/>
            <a:endParaRPr lang="en-US" sz="1656" kern="1200">
              <a:solidFill>
                <a:schemeClr val="tx1"/>
              </a:solidFill>
              <a:latin typeface="+mn-lt"/>
              <a:ea typeface="+mn-ea"/>
              <a:cs typeface="+mn-cs"/>
            </a:endParaRPr>
          </a:p>
          <a:p>
            <a:pPr defTabSz="420624"/>
            <a:r>
              <a:rPr lang="en-US" sz="1656" kern="1200">
                <a:solidFill>
                  <a:schemeClr val="tx1"/>
                </a:solidFill>
                <a:latin typeface="+mn-lt"/>
                <a:ea typeface="+mn-ea"/>
                <a:cs typeface="+mn-cs"/>
                <a:hlinkClick r:id="rId6"/>
              </a:rPr>
              <a:t>https://www.clamav.net</a:t>
            </a:r>
            <a:r>
              <a:rPr lang="en-US" sz="1656" kern="1200">
                <a:solidFill>
                  <a:schemeClr val="tx1"/>
                </a:solidFill>
                <a:latin typeface="+mn-lt"/>
                <a:ea typeface="+mn-ea"/>
                <a:cs typeface="+mn-cs"/>
              </a:rPr>
              <a:t>: </a:t>
            </a:r>
            <a:r>
              <a:rPr lang="en-US" sz="1656" kern="1200" err="1">
                <a:solidFill>
                  <a:schemeClr val="tx1"/>
                </a:solidFill>
                <a:latin typeface="+mn-lt"/>
                <a:ea typeface="+mn-ea"/>
                <a:cs typeface="+mn-cs"/>
              </a:rPr>
              <a:t>ClamAV</a:t>
            </a:r>
            <a:r>
              <a:rPr lang="en-US" sz="1656" kern="1200">
                <a:solidFill>
                  <a:schemeClr val="tx1"/>
                </a:solidFill>
                <a:latin typeface="+mn-lt"/>
                <a:ea typeface="+mn-ea"/>
                <a:cs typeface="+mn-cs"/>
              </a:rPr>
              <a:t>® is an open-source antivirus engine for detecting trojans, viruses, malware &amp; other malicious threats. </a:t>
            </a:r>
          </a:p>
          <a:p>
            <a:endParaRPr lang="en-US"/>
          </a:p>
        </p:txBody>
      </p:sp>
      <p:sp>
        <p:nvSpPr>
          <p:cNvPr id="6" name="TextBox 5">
            <a:extLst>
              <a:ext uri="{FF2B5EF4-FFF2-40B4-BE49-F238E27FC236}">
                <a16:creationId xmlns:a16="http://schemas.microsoft.com/office/drawing/2014/main" id="{C3B7A9B8-4568-F9AF-4699-919B81103D7B}"/>
              </a:ext>
            </a:extLst>
          </p:cNvPr>
          <p:cNvSpPr txBox="1"/>
          <p:nvPr/>
        </p:nvSpPr>
        <p:spPr>
          <a:xfrm>
            <a:off x="7221084" y="1370213"/>
            <a:ext cx="4569863" cy="3936719"/>
          </a:xfrm>
          <a:prstGeom prst="rect">
            <a:avLst/>
          </a:prstGeom>
          <a:noFill/>
        </p:spPr>
        <p:txBody>
          <a:bodyPr wrap="square" rtlCol="0">
            <a:spAutoFit/>
          </a:bodyPr>
          <a:lstStyle/>
          <a:p>
            <a:pPr defTabSz="420624"/>
            <a:r>
              <a:rPr lang="en-US" sz="1656" kern="1200">
                <a:solidFill>
                  <a:schemeClr val="tx1"/>
                </a:solidFill>
                <a:latin typeface="+mn-lt"/>
                <a:ea typeface="+mn-ea"/>
                <a:cs typeface="+mn-cs"/>
                <a:hlinkClick r:id="rId7"/>
              </a:rPr>
              <a:t>https://github.com/gravitl/netmaker</a:t>
            </a:r>
            <a:r>
              <a:rPr lang="en-US" sz="1656" kern="1200">
                <a:solidFill>
                  <a:schemeClr val="tx1"/>
                </a:solidFill>
                <a:latin typeface="+mn-lt"/>
                <a:ea typeface="+mn-ea"/>
                <a:cs typeface="+mn-cs"/>
              </a:rPr>
              <a:t>:  </a:t>
            </a:r>
            <a:r>
              <a:rPr lang="en-US" sz="1656" kern="1200">
                <a:solidFill>
                  <a:schemeClr val="tx1"/>
                </a:solidFill>
                <a:latin typeface="Roboto" panose="02000000000000000000" pitchFamily="2" charset="0"/>
                <a:ea typeface="+mn-ea"/>
                <a:cs typeface="+mn-cs"/>
              </a:rPr>
              <a:t>Netmaker is a platform for creating fast and secure virtual networks with </a:t>
            </a:r>
            <a:r>
              <a:rPr lang="en-US" sz="1656" kern="1200" err="1">
                <a:solidFill>
                  <a:schemeClr val="tx1"/>
                </a:solidFill>
                <a:latin typeface="Roboto" panose="02000000000000000000" pitchFamily="2" charset="0"/>
                <a:ea typeface="+mn-ea"/>
                <a:cs typeface="+mn-cs"/>
              </a:rPr>
              <a:t>WireGuard</a:t>
            </a:r>
            <a:r>
              <a:rPr lang="en-US" sz="1656" kern="1200">
                <a:solidFill>
                  <a:schemeClr val="tx1"/>
                </a:solidFill>
                <a:latin typeface="Roboto" panose="02000000000000000000" pitchFamily="2" charset="0"/>
                <a:ea typeface="+mn-ea"/>
                <a:cs typeface="+mn-cs"/>
              </a:rPr>
              <a:t>.</a:t>
            </a:r>
            <a:r>
              <a:rPr lang="en-US" sz="1656" kern="1200">
                <a:solidFill>
                  <a:schemeClr val="tx1"/>
                </a:solidFill>
                <a:latin typeface="+mn-lt"/>
                <a:ea typeface="+mn-ea"/>
                <a:cs typeface="+mn-cs"/>
              </a:rPr>
              <a:t> </a:t>
            </a:r>
          </a:p>
          <a:p>
            <a:pPr defTabSz="420624"/>
            <a:endParaRPr lang="en-US" sz="1656"/>
          </a:p>
          <a:p>
            <a:pPr defTabSz="420624"/>
            <a:r>
              <a:rPr lang="en-US" sz="1656" kern="1200">
                <a:solidFill>
                  <a:schemeClr val="tx1"/>
                </a:solidFill>
                <a:latin typeface="+mn-lt"/>
                <a:ea typeface="+mn-ea"/>
                <a:cs typeface="+mn-cs"/>
                <a:hlinkClick r:id="rId8"/>
              </a:rPr>
              <a:t>https://www.pfsense.org</a:t>
            </a:r>
            <a:r>
              <a:rPr lang="en-US" sz="1656" kern="1200">
                <a:solidFill>
                  <a:schemeClr val="tx1"/>
                </a:solidFill>
                <a:latin typeface="+mn-lt"/>
                <a:ea typeface="+mn-ea"/>
                <a:cs typeface="+mn-cs"/>
              </a:rPr>
              <a:t>: The </a:t>
            </a:r>
            <a:r>
              <a:rPr lang="en-US" sz="1656" kern="1200" err="1">
                <a:solidFill>
                  <a:schemeClr val="tx1"/>
                </a:solidFill>
                <a:latin typeface="+mn-lt"/>
                <a:ea typeface="+mn-ea"/>
                <a:cs typeface="+mn-cs"/>
              </a:rPr>
              <a:t>pfSense</a:t>
            </a:r>
            <a:r>
              <a:rPr lang="en-US" sz="1656" kern="1200">
                <a:solidFill>
                  <a:schemeClr val="tx1"/>
                </a:solidFill>
                <a:latin typeface="+mn-lt"/>
                <a:ea typeface="+mn-ea"/>
                <a:cs typeface="+mn-cs"/>
              </a:rPr>
              <a:t> project is a free network firewall distribution, based on the FreeBSD operating system with a custom kernel and including third party free software packages for additional functionality. </a:t>
            </a:r>
            <a:r>
              <a:rPr lang="en-US" sz="1656" kern="1200" err="1">
                <a:solidFill>
                  <a:schemeClr val="tx1"/>
                </a:solidFill>
                <a:latin typeface="+mn-lt"/>
                <a:ea typeface="+mn-ea"/>
                <a:cs typeface="+mn-cs"/>
              </a:rPr>
              <a:t>pfSense</a:t>
            </a:r>
            <a:r>
              <a:rPr lang="en-US" sz="1656" kern="1200">
                <a:solidFill>
                  <a:schemeClr val="tx1"/>
                </a:solidFill>
                <a:latin typeface="+mn-lt"/>
                <a:ea typeface="+mn-ea"/>
                <a:cs typeface="+mn-cs"/>
              </a:rPr>
              <a:t> software, with the help of the package system, is able to provide the same functionality or more of common commercial firewalls. </a:t>
            </a:r>
            <a:endParaRPr lang="en-US" sz="1600"/>
          </a:p>
          <a:p>
            <a:pPr defTabSz="420624"/>
            <a:endParaRPr lang="en-US" sz="1656" kern="1200">
              <a:solidFill>
                <a:schemeClr val="tx1"/>
              </a:solidFill>
              <a:latin typeface="+mn-lt"/>
              <a:ea typeface="+mn-ea"/>
              <a:cs typeface="+mn-cs"/>
            </a:endParaRPr>
          </a:p>
          <a:p>
            <a:pPr defTabSz="420624"/>
            <a:endParaRPr lang="en-US" sz="1656"/>
          </a:p>
          <a:p>
            <a:pPr defTabSz="420624"/>
            <a:endParaRPr lang="en-US"/>
          </a:p>
        </p:txBody>
      </p:sp>
      <p:sp>
        <p:nvSpPr>
          <p:cNvPr id="2" name="TextBox 1">
            <a:extLst>
              <a:ext uri="{FF2B5EF4-FFF2-40B4-BE49-F238E27FC236}">
                <a16:creationId xmlns:a16="http://schemas.microsoft.com/office/drawing/2014/main" id="{3994EDF5-DFF2-1C98-8E15-327165846DD6}"/>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03671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502-57F2-C5A4-9E5F-EDA37BCCEAB6}"/>
              </a:ext>
            </a:extLst>
          </p:cNvPr>
          <p:cNvSpPr>
            <a:spLocks noGrp="1"/>
          </p:cNvSpPr>
          <p:nvPr>
            <p:ph type="title"/>
          </p:nvPr>
        </p:nvSpPr>
        <p:spPr>
          <a:xfrm>
            <a:off x="8629650" y="1349680"/>
            <a:ext cx="2931320" cy="4827278"/>
          </a:xfrm>
        </p:spPr>
        <p:txBody>
          <a:bodyPr anchor="t">
            <a:normAutofit/>
          </a:bodyPr>
          <a:lstStyle/>
          <a:p>
            <a:r>
              <a:rPr lang="en-US" sz="4800">
                <a:solidFill>
                  <a:schemeClr val="tx1"/>
                </a:solidFill>
              </a:rPr>
              <a:t>Evidence Requests</a:t>
            </a:r>
          </a:p>
        </p:txBody>
      </p:sp>
      <p:graphicFrame>
        <p:nvGraphicFramePr>
          <p:cNvPr id="6" name="Content Placeholder 5">
            <a:extLst>
              <a:ext uri="{FF2B5EF4-FFF2-40B4-BE49-F238E27FC236}">
                <a16:creationId xmlns:a16="http://schemas.microsoft.com/office/drawing/2014/main" id="{670A1BF7-A67A-B098-0D13-E58DD0B3EBB4}"/>
              </a:ext>
            </a:extLst>
          </p:cNvPr>
          <p:cNvGraphicFramePr>
            <a:graphicFrameLocks noGrp="1"/>
          </p:cNvGraphicFramePr>
          <p:nvPr>
            <p:ph idx="1"/>
            <p:extLst>
              <p:ext uri="{D42A27DB-BD31-4B8C-83A1-F6EECF244321}">
                <p14:modId xmlns:p14="http://schemas.microsoft.com/office/powerpoint/2010/main" val="1592574843"/>
              </p:ext>
            </p:extLst>
          </p:nvPr>
        </p:nvGraphicFramePr>
        <p:xfrm>
          <a:off x="627290" y="640075"/>
          <a:ext cx="6862501" cy="553688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B65B6CBA-60C4-4AF3-4219-6F92E3B4445A}"/>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55072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EA616E-0070-9EF4-EB6E-EB3BD25279AB}"/>
              </a:ext>
            </a:extLst>
          </p:cNvPr>
          <p:cNvPicPr>
            <a:picLocks noChangeAspect="1"/>
          </p:cNvPicPr>
          <p:nvPr/>
        </p:nvPicPr>
        <p:blipFill>
          <a:blip r:embed="rId4">
            <a:alphaModFix amt="12000"/>
            <a:grayscl/>
            <a:extLst>
              <a:ext uri="{28A0092B-C50C-407E-A947-70E740481C1C}">
                <a14:useLocalDpi xmlns:a14="http://schemas.microsoft.com/office/drawing/2010/main" val="0"/>
              </a:ext>
            </a:extLst>
          </a:blip>
          <a:srcRect t="5095" b="14393"/>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DF1829FC-258A-1283-34B6-39E861741C0D}"/>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RETHINK’in</a:t>
            </a:r>
          </a:p>
        </p:txBody>
      </p:sp>
      <p:sp>
        <p:nvSpPr>
          <p:cNvPr id="15" name="Content Placeholder 7">
            <a:extLst>
              <a:ext uri="{FF2B5EF4-FFF2-40B4-BE49-F238E27FC236}">
                <a16:creationId xmlns:a16="http://schemas.microsoft.com/office/drawing/2014/main" id="{980625AA-4FED-5973-DFFF-6AFBFCEAACA6}"/>
              </a:ext>
            </a:extLst>
          </p:cNvPr>
          <p:cNvSpPr>
            <a:spLocks noGrp="1"/>
          </p:cNvSpPr>
          <p:nvPr>
            <p:ph idx="1"/>
          </p:nvPr>
        </p:nvSpPr>
        <p:spPr>
          <a:xfrm>
            <a:off x="2209799" y="3694375"/>
            <a:ext cx="9144000" cy="754025"/>
          </a:xfrm>
        </p:spPr>
        <p:txBody>
          <a:bodyPr vert="horz" lIns="91440" tIns="45720" rIns="91440" bIns="45720" rtlCol="0" anchor="b">
            <a:normAutofit/>
          </a:bodyPr>
          <a:lstStyle/>
          <a:p>
            <a:pPr marL="0" indent="0" algn="r">
              <a:buNone/>
            </a:pPr>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There’s an easy button?</a:t>
            </a:r>
          </a:p>
        </p:txBody>
      </p:sp>
      <p:sp>
        <p:nvSpPr>
          <p:cNvPr id="3" name="TextBox 2">
            <a:extLst>
              <a:ext uri="{FF2B5EF4-FFF2-40B4-BE49-F238E27FC236}">
                <a16:creationId xmlns:a16="http://schemas.microsoft.com/office/drawing/2014/main" id="{C19A2FB9-9296-35D0-04CD-FACDB54A7374}"/>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192608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5E15-FF28-9F70-2AA9-245A74D49E5E}"/>
              </a:ext>
            </a:extLst>
          </p:cNvPr>
          <p:cNvSpPr>
            <a:spLocks noGrp="1"/>
          </p:cNvSpPr>
          <p:nvPr>
            <p:ph type="title"/>
          </p:nvPr>
        </p:nvSpPr>
        <p:spPr/>
        <p:txBody>
          <a:bodyPr/>
          <a:lstStyle/>
          <a:p>
            <a:r>
              <a:rPr lang="en-US"/>
              <a:t>Evidence Requests are Tests</a:t>
            </a:r>
          </a:p>
        </p:txBody>
      </p:sp>
      <p:pic>
        <p:nvPicPr>
          <p:cNvPr id="5" name="Content Placeholder 4" descr="Demo of using UI testing to prepare evidence requests">
            <a:extLst>
              <a:ext uri="{FF2B5EF4-FFF2-40B4-BE49-F238E27FC236}">
                <a16:creationId xmlns:a16="http://schemas.microsoft.com/office/drawing/2014/main" id="{83A0C233-8BA6-E55D-187E-681F7530D5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964" y="1465078"/>
            <a:ext cx="10622071" cy="5273693"/>
          </a:xfrm>
        </p:spPr>
      </p:pic>
      <p:sp>
        <p:nvSpPr>
          <p:cNvPr id="6" name="TextBox 5">
            <a:extLst>
              <a:ext uri="{FF2B5EF4-FFF2-40B4-BE49-F238E27FC236}">
                <a16:creationId xmlns:a16="http://schemas.microsoft.com/office/drawing/2014/main" id="{97D2F15F-E148-4C67-6E45-0D80D5A5EB5F}"/>
              </a:ext>
            </a:extLst>
          </p:cNvPr>
          <p:cNvSpPr txBox="1"/>
          <p:nvPr/>
        </p:nvSpPr>
        <p:spPr>
          <a:xfrm>
            <a:off x="11407035" y="6607478"/>
            <a:ext cx="739432" cy="215444"/>
          </a:xfrm>
          <a:prstGeom prst="rect">
            <a:avLst/>
          </a:prstGeom>
          <a:noFill/>
        </p:spPr>
        <p:txBody>
          <a:bodyPr wrap="square" rtlCol="0">
            <a:spAutoFit/>
          </a:bodyPr>
          <a:lstStyle/>
          <a:p>
            <a:pPr algn="r"/>
            <a:r>
              <a:rPr lang="en-US" sz="800" dirty="0"/>
              <a:t>@shellninja</a:t>
            </a:r>
          </a:p>
        </p:txBody>
      </p:sp>
    </p:spTree>
    <p:extLst>
      <p:ext uri="{BB962C8B-B14F-4D97-AF65-F5344CB8AC3E}">
        <p14:creationId xmlns:p14="http://schemas.microsoft.com/office/powerpoint/2010/main" val="2249134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AFEF-ADA7-7A05-4B51-AAB6B220A3CC}"/>
              </a:ext>
            </a:extLst>
          </p:cNvPr>
          <p:cNvSpPr>
            <a:spLocks noGrp="1"/>
          </p:cNvSpPr>
          <p:nvPr>
            <p:ph type="title"/>
          </p:nvPr>
        </p:nvSpPr>
        <p:spPr/>
        <p:txBody>
          <a:bodyPr/>
          <a:lstStyle/>
          <a:p>
            <a:r>
              <a:rPr lang="en-US"/>
              <a:t>Lessons Learned</a:t>
            </a:r>
          </a:p>
        </p:txBody>
      </p:sp>
      <p:sp>
        <p:nvSpPr>
          <p:cNvPr id="3" name="Content Placeholder 2">
            <a:extLst>
              <a:ext uri="{FF2B5EF4-FFF2-40B4-BE49-F238E27FC236}">
                <a16:creationId xmlns:a16="http://schemas.microsoft.com/office/drawing/2014/main" id="{9CAFF96A-530E-CF50-F058-9383EA156F79}"/>
              </a:ext>
            </a:extLst>
          </p:cNvPr>
          <p:cNvSpPr>
            <a:spLocks noGrp="1"/>
          </p:cNvSpPr>
          <p:nvPr>
            <p:ph sz="half" idx="1"/>
          </p:nvPr>
        </p:nvSpPr>
        <p:spPr/>
        <p:txBody>
          <a:bodyPr>
            <a:normAutofit fontScale="85000" lnSpcReduction="20000"/>
          </a:bodyPr>
          <a:lstStyle/>
          <a:p>
            <a:r>
              <a:rPr lang="en-US" dirty="0"/>
              <a:t>Treat the audit as a continuous improvement exercise</a:t>
            </a:r>
            <a:endParaRPr lang="en-US" sz="2800" dirty="0"/>
          </a:p>
          <a:p>
            <a:r>
              <a:rPr lang="en-US" sz="2800" dirty="0"/>
              <a:t>Align the Change Management procedures to your development process.</a:t>
            </a:r>
          </a:p>
          <a:p>
            <a:r>
              <a:rPr lang="en-US" dirty="0"/>
              <a:t>It takes about six months for a feature to be adopted. Expect a year before your security culture matures</a:t>
            </a:r>
          </a:p>
          <a:p>
            <a:r>
              <a:rPr lang="en-US" dirty="0"/>
              <a:t>Put the policies in a LLM because you aren’t going to remember them. Use it for security questionnaires.</a:t>
            </a:r>
          </a:p>
          <a:p>
            <a:r>
              <a:rPr lang="en-US" dirty="0"/>
              <a:t>Pin your IRP to your comm channels</a:t>
            </a:r>
          </a:p>
          <a:p>
            <a:r>
              <a:rPr lang="en-US" dirty="0"/>
              <a:t>Treat security tasks like bugs in grooming a sprint – top of the list.</a:t>
            </a:r>
          </a:p>
          <a:p>
            <a:endParaRPr lang="en-US" dirty="0"/>
          </a:p>
          <a:p>
            <a:endParaRPr lang="en-US" dirty="0"/>
          </a:p>
        </p:txBody>
      </p:sp>
      <p:sp>
        <p:nvSpPr>
          <p:cNvPr id="4" name="Content Placeholder 3">
            <a:extLst>
              <a:ext uri="{FF2B5EF4-FFF2-40B4-BE49-F238E27FC236}">
                <a16:creationId xmlns:a16="http://schemas.microsoft.com/office/drawing/2014/main" id="{3BDE24FC-A57F-6994-84B4-0B692B50777C}"/>
              </a:ext>
            </a:extLst>
          </p:cNvPr>
          <p:cNvSpPr>
            <a:spLocks noGrp="1"/>
          </p:cNvSpPr>
          <p:nvPr>
            <p:ph sz="half" idx="2"/>
          </p:nvPr>
        </p:nvSpPr>
        <p:spPr/>
        <p:txBody>
          <a:bodyPr>
            <a:normAutofit fontScale="85000" lnSpcReduction="20000"/>
          </a:bodyPr>
          <a:lstStyle/>
          <a:p>
            <a:r>
              <a:rPr lang="en-US"/>
              <a:t>Don’t ignore the business side of security – you’ve focused on your in-scope assets.</a:t>
            </a:r>
          </a:p>
          <a:p>
            <a:r>
              <a:rPr lang="en-US"/>
              <a:t>Once we began owning our infrastructure new insights around FinOps emerge.</a:t>
            </a:r>
          </a:p>
          <a:p>
            <a:r>
              <a:rPr lang="en-US"/>
              <a:t>Make a mirror at the start of the year for evidence requests based on the prior audit</a:t>
            </a:r>
          </a:p>
          <a:p>
            <a:r>
              <a:rPr lang="en-US"/>
              <a:t>After a major overhaul, reach out to your cyber-risk insurance and see if you can get a discount.</a:t>
            </a:r>
          </a:p>
          <a:p>
            <a:endParaRPr lang="en-US"/>
          </a:p>
          <a:p>
            <a:endParaRPr lang="en-US"/>
          </a:p>
          <a:p>
            <a:endParaRPr lang="en-US"/>
          </a:p>
          <a:p>
            <a:endParaRPr lang="en-US"/>
          </a:p>
        </p:txBody>
      </p:sp>
      <p:sp>
        <p:nvSpPr>
          <p:cNvPr id="5" name="TextBox 4">
            <a:extLst>
              <a:ext uri="{FF2B5EF4-FFF2-40B4-BE49-F238E27FC236}">
                <a16:creationId xmlns:a16="http://schemas.microsoft.com/office/drawing/2014/main" id="{70D4597B-B581-4966-5252-CC26368A3D21}"/>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132637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33" name="Picture 1032" descr="A close up view of a puzzle game">
            <a:extLst>
              <a:ext uri="{FF2B5EF4-FFF2-40B4-BE49-F238E27FC236}">
                <a16:creationId xmlns:a16="http://schemas.microsoft.com/office/drawing/2014/main" id="{3DF5F9DC-584D-AEAA-974E-B65746A61344}"/>
              </a:ext>
            </a:extLst>
          </p:cNvPr>
          <p:cNvPicPr>
            <a:picLocks noChangeAspect="1"/>
          </p:cNvPicPr>
          <p:nvPr/>
        </p:nvPicPr>
        <p:blipFill>
          <a:blip r:embed="rId3">
            <a:alphaModFix amt="12000"/>
            <a:grayscl/>
          </a:blip>
          <a:srcRect t="6428" b="20599"/>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0FCCAD09-6395-7065-B003-EAEE0E0E7BCB}"/>
              </a:ext>
            </a:extLst>
          </p:cNvPr>
          <p:cNvSpPr>
            <a:spLocks noGrp="1"/>
          </p:cNvSpPr>
          <p:nvPr>
            <p:ph type="title"/>
          </p:nvPr>
        </p:nvSpPr>
        <p:spPr>
          <a:xfrm>
            <a:off x="838200" y="365125"/>
            <a:ext cx="10515600" cy="1325563"/>
          </a:xfrm>
        </p:spPr>
        <p:txBody>
          <a:bodyPr>
            <a:normAutofit/>
          </a:bodyPr>
          <a:lstStyle/>
          <a:p>
            <a:endParaRPr lang="en-US" dirty="0"/>
          </a:p>
        </p:txBody>
      </p:sp>
      <p:sp>
        <p:nvSpPr>
          <p:cNvPr id="3" name="Content Placeholder 2">
            <a:extLst>
              <a:ext uri="{FF2B5EF4-FFF2-40B4-BE49-F238E27FC236}">
                <a16:creationId xmlns:a16="http://schemas.microsoft.com/office/drawing/2014/main" id="{5B3CE9D8-2048-63F2-9504-94A4ACB4BB9B}"/>
              </a:ext>
            </a:extLst>
          </p:cNvPr>
          <p:cNvSpPr>
            <a:spLocks noGrp="1"/>
          </p:cNvSpPr>
          <p:nvPr>
            <p:ph idx="1"/>
          </p:nvPr>
        </p:nvSpPr>
        <p:spPr>
          <a:xfrm>
            <a:off x="1045401" y="1885167"/>
            <a:ext cx="10101197" cy="4304322"/>
          </a:xfrm>
        </p:spPr>
        <p:txBody>
          <a:bodyPr>
            <a:normAutofit/>
          </a:bodyPr>
          <a:lstStyle/>
          <a:p>
            <a:pPr marL="0" indent="0">
              <a:buNone/>
            </a:pPr>
            <a:r>
              <a:rPr lang="en-US" dirty="0"/>
              <a:t>Slides and Sample Code: </a:t>
            </a:r>
            <a:r>
              <a:rPr lang="en-US" dirty="0">
                <a:hlinkClick r:id="rId4"/>
              </a:rPr>
              <a:t>https://github.com/shellninja/DevOpsDaysBham2024</a:t>
            </a:r>
            <a:endParaRPr lang="en-US" dirty="0">
              <a:hlinkClick r:id="rId5"/>
            </a:endParaRPr>
          </a:p>
          <a:p>
            <a:pPr marL="0" indent="0">
              <a:buNone/>
            </a:pPr>
            <a:endParaRPr lang="en-US" dirty="0">
              <a:hlinkClick r:id="rId5"/>
            </a:endParaRPr>
          </a:p>
          <a:p>
            <a:pPr marL="0" indent="0">
              <a:buNone/>
            </a:pPr>
            <a:r>
              <a:rPr lang="en-US" dirty="0"/>
              <a:t>Get in Touch:</a:t>
            </a:r>
            <a:endParaRPr lang="en-US" dirty="0">
              <a:hlinkClick r:id="rId5"/>
            </a:endParaRPr>
          </a:p>
          <a:p>
            <a:pPr marL="0" indent="0">
              <a:buNone/>
            </a:pPr>
            <a:r>
              <a:rPr lang="en-US" dirty="0">
                <a:hlinkClick r:id="rId5"/>
              </a:rPr>
              <a:t>https://davidhawthorne.com</a:t>
            </a:r>
            <a:endParaRPr lang="en-US" dirty="0"/>
          </a:p>
          <a:p>
            <a:pPr marL="0" indent="0">
              <a:buNone/>
            </a:pPr>
            <a:r>
              <a:rPr lang="en-US" dirty="0"/>
              <a:t>@shellninja</a:t>
            </a:r>
          </a:p>
          <a:p>
            <a:pPr marL="0" indent="0">
              <a:buNone/>
            </a:pPr>
            <a:r>
              <a:rPr lang="en-US" dirty="0"/>
              <a:t>	</a:t>
            </a:r>
          </a:p>
          <a:p>
            <a:pPr marL="0" indent="0">
              <a:buNone/>
            </a:pPr>
            <a:endParaRPr lang="en-US" dirty="0"/>
          </a:p>
          <a:p>
            <a:pPr marL="0" indent="0">
              <a:buNone/>
            </a:pPr>
            <a:endParaRPr lang="en-US" dirty="0"/>
          </a:p>
        </p:txBody>
      </p:sp>
      <p:sp>
        <p:nvSpPr>
          <p:cNvPr id="4" name="AutoShape 4">
            <a:extLst>
              <a:ext uri="{FF2B5EF4-FFF2-40B4-BE49-F238E27FC236}">
                <a16:creationId xmlns:a16="http://schemas.microsoft.com/office/drawing/2014/main" id="{F4F4D8DE-02DE-C337-BF38-BF6C394943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942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859123" y="1673293"/>
            <a:ext cx="5743727" cy="5168504"/>
            <a:chOff x="0" y="0"/>
            <a:chExt cx="5697593" cy="5126990"/>
          </a:xfrm>
        </p:grpSpPr>
        <p:sp>
          <p:nvSpPr>
            <p:cNvPr id="4" name="Freeform 4"/>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65882"/>
              </a:srgbClr>
            </a:solidFill>
          </p:spPr>
          <p:txBody>
            <a:bodyPr/>
            <a:lstStyle/>
            <a:p>
              <a:pPr defTabSz="609630">
                <a:defRPr/>
              </a:pPr>
              <a:endParaRPr lang="en-US">
                <a:solidFill>
                  <a:prstClr val="white"/>
                </a:solidFill>
                <a:latin typeface="Arial"/>
              </a:endParaRPr>
            </a:p>
          </p:txBody>
        </p:sp>
      </p:grpSp>
      <p:grpSp>
        <p:nvGrpSpPr>
          <p:cNvPr id="5" name="Group 5"/>
          <p:cNvGrpSpPr/>
          <p:nvPr/>
        </p:nvGrpSpPr>
        <p:grpSpPr>
          <a:xfrm>
            <a:off x="3521016" y="1673293"/>
            <a:ext cx="5743727" cy="5168504"/>
            <a:chOff x="0" y="0"/>
            <a:chExt cx="5697593" cy="5126990"/>
          </a:xfrm>
        </p:grpSpPr>
        <p:sp>
          <p:nvSpPr>
            <p:cNvPr id="6" name="Freeform 6"/>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42745"/>
              </a:srgbClr>
            </a:solidFill>
          </p:spPr>
          <p:txBody>
            <a:bodyPr/>
            <a:lstStyle/>
            <a:p>
              <a:pPr defTabSz="609630">
                <a:defRPr/>
              </a:pPr>
              <a:endParaRPr lang="en-US">
                <a:solidFill>
                  <a:prstClr val="white"/>
                </a:solidFill>
                <a:latin typeface="Arial"/>
              </a:endParaRPr>
            </a:p>
          </p:txBody>
        </p:sp>
      </p:grpSp>
      <p:grpSp>
        <p:nvGrpSpPr>
          <p:cNvPr id="7" name="Group 7"/>
          <p:cNvGrpSpPr/>
          <p:nvPr/>
        </p:nvGrpSpPr>
        <p:grpSpPr>
          <a:xfrm>
            <a:off x="254002" y="1673293"/>
            <a:ext cx="5743727" cy="5168504"/>
            <a:chOff x="0" y="0"/>
            <a:chExt cx="5697593" cy="5126990"/>
          </a:xfrm>
        </p:grpSpPr>
        <p:sp>
          <p:nvSpPr>
            <p:cNvPr id="8" name="Freeform 8"/>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8BC34A">
                <a:alpha val="17647"/>
              </a:srgbClr>
            </a:solidFill>
          </p:spPr>
          <p:txBody>
            <a:bodyPr/>
            <a:lstStyle/>
            <a:p>
              <a:pPr defTabSz="914446">
                <a:defRPr/>
              </a:pPr>
              <a:endParaRPr lang="en-US">
                <a:solidFill>
                  <a:prstClr val="black"/>
                </a:solidFill>
                <a:latin typeface="Calibri"/>
              </a:endParaRPr>
            </a:p>
          </p:txBody>
        </p:sp>
      </p:grpSp>
      <p:pic>
        <p:nvPicPr>
          <p:cNvPr id="9" name="Picture 9"/>
          <p:cNvPicPr>
            <a:picLocks noChangeAspect="1"/>
          </p:cNvPicPr>
          <p:nvPr/>
        </p:nvPicPr>
        <p:blipFill>
          <a:blip r:embed="rId3"/>
          <a:srcRect/>
          <a:stretch>
            <a:fillRect/>
          </a:stretch>
        </p:blipFill>
        <p:spPr>
          <a:xfrm>
            <a:off x="521918" y="433242"/>
            <a:ext cx="3957591" cy="699175"/>
          </a:xfrm>
          <a:prstGeom prst="rect">
            <a:avLst/>
          </a:prstGeom>
        </p:spPr>
      </p:pic>
      <p:pic>
        <p:nvPicPr>
          <p:cNvPr id="10" name="Picture 10"/>
          <p:cNvPicPr>
            <a:picLocks noChangeAspect="1"/>
          </p:cNvPicPr>
          <p:nvPr/>
        </p:nvPicPr>
        <p:blipFill>
          <a:blip r:embed="rId4"/>
          <a:srcRect/>
          <a:stretch>
            <a:fillRect/>
          </a:stretch>
        </p:blipFill>
        <p:spPr>
          <a:xfrm>
            <a:off x="764562" y="3171543"/>
            <a:ext cx="648031" cy="648031"/>
          </a:xfrm>
          <a:prstGeom prst="rect">
            <a:avLst/>
          </a:prstGeom>
        </p:spPr>
      </p:pic>
      <p:grpSp>
        <p:nvGrpSpPr>
          <p:cNvPr id="11" name="Group 11"/>
          <p:cNvGrpSpPr>
            <a:grpSpLocks noChangeAspect="1"/>
          </p:cNvGrpSpPr>
          <p:nvPr/>
        </p:nvGrpSpPr>
        <p:grpSpPr>
          <a:xfrm>
            <a:off x="4629776" y="3828596"/>
            <a:ext cx="857899" cy="8578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13" name="Group 13"/>
          <p:cNvGrpSpPr/>
          <p:nvPr/>
        </p:nvGrpSpPr>
        <p:grpSpPr>
          <a:xfrm>
            <a:off x="3080451" y="4328002"/>
            <a:ext cx="1947388" cy="130086"/>
            <a:chOff x="0" y="0"/>
            <a:chExt cx="6330950" cy="422910"/>
          </a:xfrm>
        </p:grpSpPr>
        <p:sp>
          <p:nvSpPr>
            <p:cNvPr id="14" name="Freeform 14"/>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15" name="Picture 15"/>
          <p:cNvPicPr>
            <a:picLocks noChangeAspect="1"/>
          </p:cNvPicPr>
          <p:nvPr/>
        </p:nvPicPr>
        <p:blipFill>
          <a:blip r:embed="rId5"/>
          <a:srcRect/>
          <a:stretch>
            <a:fillRect/>
          </a:stretch>
        </p:blipFill>
        <p:spPr>
          <a:xfrm>
            <a:off x="4671788" y="3874968"/>
            <a:ext cx="765155" cy="765155"/>
          </a:xfrm>
          <a:prstGeom prst="rect">
            <a:avLst/>
          </a:prstGeom>
        </p:spPr>
      </p:pic>
      <p:grpSp>
        <p:nvGrpSpPr>
          <p:cNvPr id="16" name="Group 16"/>
          <p:cNvGrpSpPr>
            <a:grpSpLocks noChangeAspect="1"/>
          </p:cNvGrpSpPr>
          <p:nvPr/>
        </p:nvGrpSpPr>
        <p:grpSpPr>
          <a:xfrm>
            <a:off x="3636802" y="4815182"/>
            <a:ext cx="857899" cy="8578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18" name="Group 18"/>
          <p:cNvGrpSpPr/>
          <p:nvPr/>
        </p:nvGrpSpPr>
        <p:grpSpPr>
          <a:xfrm>
            <a:off x="2236560" y="5283270"/>
            <a:ext cx="1947388" cy="130086"/>
            <a:chOff x="0" y="0"/>
            <a:chExt cx="6330950" cy="422910"/>
          </a:xfrm>
        </p:grpSpPr>
        <p:sp>
          <p:nvSpPr>
            <p:cNvPr id="19" name="Freeform 19"/>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20" name="Picture 20"/>
          <p:cNvPicPr>
            <a:picLocks noChangeAspect="1"/>
          </p:cNvPicPr>
          <p:nvPr/>
        </p:nvPicPr>
        <p:blipFill>
          <a:blip r:embed="rId6"/>
          <a:srcRect/>
          <a:stretch>
            <a:fillRect/>
          </a:stretch>
        </p:blipFill>
        <p:spPr>
          <a:xfrm>
            <a:off x="3704181" y="4935712"/>
            <a:ext cx="661371" cy="661371"/>
          </a:xfrm>
          <a:prstGeom prst="rect">
            <a:avLst/>
          </a:prstGeom>
        </p:spPr>
      </p:pic>
      <p:sp>
        <p:nvSpPr>
          <p:cNvPr id="21" name="TextBox 21"/>
          <p:cNvSpPr txBox="1"/>
          <p:nvPr/>
        </p:nvSpPr>
        <p:spPr>
          <a:xfrm>
            <a:off x="5816904" y="2106107"/>
            <a:ext cx="2279139"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10 SOLUTION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AREAS</a:t>
            </a:r>
          </a:p>
        </p:txBody>
      </p:sp>
      <p:sp>
        <p:nvSpPr>
          <p:cNvPr id="22" name="TextBox 22"/>
          <p:cNvSpPr txBox="1"/>
          <p:nvPr/>
        </p:nvSpPr>
        <p:spPr>
          <a:xfrm>
            <a:off x="7021118" y="3166991"/>
            <a:ext cx="2778946"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20,000+</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USERS</a:t>
            </a:r>
          </a:p>
        </p:txBody>
      </p:sp>
      <p:sp>
        <p:nvSpPr>
          <p:cNvPr id="23" name="TextBox 23"/>
          <p:cNvSpPr txBox="1"/>
          <p:nvPr/>
        </p:nvSpPr>
        <p:spPr>
          <a:xfrm>
            <a:off x="7043810" y="4499715"/>
            <a:ext cx="3106887" cy="553998"/>
          </a:xfrm>
          <a:prstGeom prst="rect">
            <a:avLst/>
          </a:prstGeom>
        </p:spPr>
        <p:txBody>
          <a:bodyPr wrap="square" lIns="0" tIns="0" rIns="0" bIns="0" rtlCol="0" anchor="t">
            <a:spAutoFit/>
          </a:bodyPr>
          <a:lstStyle/>
          <a:p>
            <a:pPr defTabSz="609660">
              <a:spcBef>
                <a:spcPct val="0"/>
              </a:spcBef>
              <a:defRPr/>
            </a:pPr>
            <a:br>
              <a:rPr lang="en-US">
                <a:solidFill>
                  <a:srgbClr val="FFFFFF"/>
                </a:solidFill>
                <a:latin typeface="Raleway SemiBold" panose="020B0703030101060003" pitchFamily="34" charset="0"/>
              </a:rPr>
            </a:br>
            <a:endParaRPr lang="en-US">
              <a:solidFill>
                <a:srgbClr val="FFFFFF"/>
              </a:solidFill>
              <a:latin typeface="Raleway SemiBold" panose="020B0703030101060003" pitchFamily="34" charset="0"/>
            </a:endParaRPr>
          </a:p>
        </p:txBody>
      </p:sp>
      <p:grpSp>
        <p:nvGrpSpPr>
          <p:cNvPr id="24" name="Group 24"/>
          <p:cNvGrpSpPr>
            <a:grpSpLocks noChangeAspect="1"/>
          </p:cNvGrpSpPr>
          <p:nvPr/>
        </p:nvGrpSpPr>
        <p:grpSpPr>
          <a:xfrm>
            <a:off x="3639638" y="2764820"/>
            <a:ext cx="857899" cy="857899"/>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sp>
        <p:nvSpPr>
          <p:cNvPr id="26" name="TextBox 26"/>
          <p:cNvSpPr txBox="1"/>
          <p:nvPr/>
        </p:nvSpPr>
        <p:spPr>
          <a:xfrm>
            <a:off x="1499550" y="2634935"/>
            <a:ext cx="2070470"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10+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OWNERS</a:t>
            </a:r>
          </a:p>
        </p:txBody>
      </p:sp>
      <p:grpSp>
        <p:nvGrpSpPr>
          <p:cNvPr id="27" name="Group 27"/>
          <p:cNvGrpSpPr/>
          <p:nvPr/>
        </p:nvGrpSpPr>
        <p:grpSpPr>
          <a:xfrm>
            <a:off x="2391936" y="3226240"/>
            <a:ext cx="1947388" cy="130086"/>
            <a:chOff x="0" y="0"/>
            <a:chExt cx="6330950" cy="422910"/>
          </a:xfrm>
        </p:grpSpPr>
        <p:sp>
          <p:nvSpPr>
            <p:cNvPr id="28" name="Freeform 28"/>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29" name="Picture 29"/>
          <p:cNvPicPr>
            <a:picLocks noChangeAspect="1"/>
          </p:cNvPicPr>
          <p:nvPr/>
        </p:nvPicPr>
        <p:blipFill>
          <a:blip r:embed="rId7"/>
          <a:srcRect/>
          <a:stretch>
            <a:fillRect/>
          </a:stretch>
        </p:blipFill>
        <p:spPr>
          <a:xfrm>
            <a:off x="3689002" y="2764820"/>
            <a:ext cx="757803" cy="757803"/>
          </a:xfrm>
          <a:prstGeom prst="rect">
            <a:avLst/>
          </a:prstGeom>
        </p:spPr>
      </p:pic>
      <p:grpSp>
        <p:nvGrpSpPr>
          <p:cNvPr id="30" name="Group 30"/>
          <p:cNvGrpSpPr>
            <a:grpSpLocks noChangeAspect="1"/>
          </p:cNvGrpSpPr>
          <p:nvPr/>
        </p:nvGrpSpPr>
        <p:grpSpPr>
          <a:xfrm>
            <a:off x="4889388" y="2083177"/>
            <a:ext cx="857899" cy="857899"/>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2" name="Group 32"/>
          <p:cNvGrpSpPr/>
          <p:nvPr/>
        </p:nvGrpSpPr>
        <p:grpSpPr>
          <a:xfrm>
            <a:off x="5212475" y="2666008"/>
            <a:ext cx="1947388" cy="130086"/>
            <a:chOff x="0" y="0"/>
            <a:chExt cx="6330950" cy="422910"/>
          </a:xfrm>
        </p:grpSpPr>
        <p:sp>
          <p:nvSpPr>
            <p:cNvPr id="33" name="Freeform 33"/>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34" name="Picture 34"/>
          <p:cNvPicPr>
            <a:picLocks noChangeAspect="1"/>
          </p:cNvPicPr>
          <p:nvPr/>
        </p:nvPicPr>
        <p:blipFill>
          <a:blip r:embed="rId8"/>
          <a:srcRect/>
          <a:stretch>
            <a:fillRect/>
          </a:stretch>
        </p:blipFill>
        <p:spPr>
          <a:xfrm>
            <a:off x="4948607" y="2091159"/>
            <a:ext cx="739459" cy="739459"/>
          </a:xfrm>
          <a:prstGeom prst="rect">
            <a:avLst/>
          </a:prstGeom>
        </p:spPr>
      </p:pic>
      <p:grpSp>
        <p:nvGrpSpPr>
          <p:cNvPr id="35" name="Group 35"/>
          <p:cNvGrpSpPr>
            <a:grpSpLocks noChangeAspect="1"/>
          </p:cNvGrpSpPr>
          <p:nvPr/>
        </p:nvGrpSpPr>
        <p:grpSpPr>
          <a:xfrm>
            <a:off x="6062072" y="3193770"/>
            <a:ext cx="857899" cy="857899"/>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7" name="Group 37"/>
          <p:cNvGrpSpPr/>
          <p:nvPr/>
        </p:nvGrpSpPr>
        <p:grpSpPr>
          <a:xfrm>
            <a:off x="6233591" y="3726894"/>
            <a:ext cx="1947388" cy="130086"/>
            <a:chOff x="0" y="0"/>
            <a:chExt cx="6330950" cy="422910"/>
          </a:xfrm>
        </p:grpSpPr>
        <p:sp>
          <p:nvSpPr>
            <p:cNvPr id="38" name="Freeform 38"/>
            <p:cNvSpPr/>
            <p:nvPr/>
          </p:nvSpPr>
          <p:spPr>
            <a:xfrm>
              <a:off x="0" y="0"/>
              <a:ext cx="6330950" cy="375920"/>
            </a:xfrm>
            <a:custGeom>
              <a:avLst/>
              <a:gdLst/>
              <a:ahLst/>
              <a:cxnLst/>
              <a:rect l="l" t="t" r="r" b="b"/>
              <a:pathLst>
                <a:path w="6330950" h="375920">
                  <a:moveTo>
                    <a:pt x="6050280" y="144780"/>
                  </a:moveTo>
                  <a:lnTo>
                    <a:pt x="162560" y="144780"/>
                  </a:lnTo>
                  <a:lnTo>
                    <a:pt x="162560" y="0"/>
                  </a:lnTo>
                  <a:lnTo>
                    <a:pt x="2540" y="144780"/>
                  </a:lnTo>
                  <a:lnTo>
                    <a:pt x="0" y="144780"/>
                  </a:lnTo>
                  <a:lnTo>
                    <a:pt x="0" y="232410"/>
                  </a:lnTo>
                  <a:lnTo>
                    <a:pt x="6168390" y="232410"/>
                  </a:lnTo>
                  <a:lnTo>
                    <a:pt x="6168390" y="375920"/>
                  </a:lnTo>
                  <a:lnTo>
                    <a:pt x="6328410" y="232410"/>
                  </a:lnTo>
                  <a:lnTo>
                    <a:pt x="6330950" y="232410"/>
                  </a:lnTo>
                  <a:lnTo>
                    <a:pt x="6330950"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39" name="Group 39"/>
          <p:cNvGrpSpPr>
            <a:grpSpLocks noChangeAspect="1"/>
          </p:cNvGrpSpPr>
          <p:nvPr/>
        </p:nvGrpSpPr>
        <p:grpSpPr>
          <a:xfrm>
            <a:off x="6098575" y="4408017"/>
            <a:ext cx="857899" cy="857899"/>
            <a:chOff x="0" y="0"/>
            <a:chExt cx="6350000" cy="6350000"/>
          </a:xfrm>
        </p:grpSpPr>
        <p:sp>
          <p:nvSpPr>
            <p:cNvPr id="40" name="Freeform 4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1" name="Group 41"/>
          <p:cNvGrpSpPr/>
          <p:nvPr/>
        </p:nvGrpSpPr>
        <p:grpSpPr>
          <a:xfrm>
            <a:off x="6394423" y="5046990"/>
            <a:ext cx="1898363" cy="130086"/>
            <a:chOff x="0" y="0"/>
            <a:chExt cx="6171569" cy="422910"/>
          </a:xfrm>
        </p:grpSpPr>
        <p:sp>
          <p:nvSpPr>
            <p:cNvPr id="42" name="Freeform 42"/>
            <p:cNvSpPr/>
            <p:nvPr/>
          </p:nvSpPr>
          <p:spPr>
            <a:xfrm>
              <a:off x="0" y="0"/>
              <a:ext cx="6171569" cy="375920"/>
            </a:xfrm>
            <a:custGeom>
              <a:avLst/>
              <a:gdLst/>
              <a:ahLst/>
              <a:cxnLst/>
              <a:rect l="l" t="t" r="r" b="b"/>
              <a:pathLst>
                <a:path w="6171569" h="375920">
                  <a:moveTo>
                    <a:pt x="5890899" y="144780"/>
                  </a:moveTo>
                  <a:lnTo>
                    <a:pt x="162560" y="144780"/>
                  </a:lnTo>
                  <a:lnTo>
                    <a:pt x="162560" y="0"/>
                  </a:lnTo>
                  <a:lnTo>
                    <a:pt x="2540" y="144780"/>
                  </a:lnTo>
                  <a:lnTo>
                    <a:pt x="0" y="144780"/>
                  </a:lnTo>
                  <a:lnTo>
                    <a:pt x="0" y="232410"/>
                  </a:lnTo>
                  <a:lnTo>
                    <a:pt x="6009009" y="232410"/>
                  </a:lnTo>
                  <a:lnTo>
                    <a:pt x="6009009" y="375920"/>
                  </a:lnTo>
                  <a:lnTo>
                    <a:pt x="6169029" y="232410"/>
                  </a:lnTo>
                  <a:lnTo>
                    <a:pt x="6171569" y="232410"/>
                  </a:lnTo>
                  <a:lnTo>
                    <a:pt x="6171569"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3" name="Group 43"/>
          <p:cNvGrpSpPr>
            <a:grpSpLocks noChangeAspect="1"/>
          </p:cNvGrpSpPr>
          <p:nvPr/>
        </p:nvGrpSpPr>
        <p:grpSpPr>
          <a:xfrm>
            <a:off x="4950070" y="5435142"/>
            <a:ext cx="857899" cy="857899"/>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5" name="Group 45"/>
          <p:cNvGrpSpPr/>
          <p:nvPr/>
        </p:nvGrpSpPr>
        <p:grpSpPr>
          <a:xfrm>
            <a:off x="5184355" y="6107392"/>
            <a:ext cx="1820593" cy="130086"/>
            <a:chOff x="0" y="0"/>
            <a:chExt cx="5918738" cy="422910"/>
          </a:xfrm>
        </p:grpSpPr>
        <p:sp>
          <p:nvSpPr>
            <p:cNvPr id="46" name="Freeform 46"/>
            <p:cNvSpPr/>
            <p:nvPr/>
          </p:nvSpPr>
          <p:spPr>
            <a:xfrm>
              <a:off x="0" y="0"/>
              <a:ext cx="5918738" cy="375920"/>
            </a:xfrm>
            <a:custGeom>
              <a:avLst/>
              <a:gdLst/>
              <a:ahLst/>
              <a:cxnLst/>
              <a:rect l="l" t="t" r="r" b="b"/>
              <a:pathLst>
                <a:path w="5918738" h="375920">
                  <a:moveTo>
                    <a:pt x="5638068" y="144780"/>
                  </a:moveTo>
                  <a:lnTo>
                    <a:pt x="162560" y="144780"/>
                  </a:lnTo>
                  <a:lnTo>
                    <a:pt x="162560" y="0"/>
                  </a:lnTo>
                  <a:lnTo>
                    <a:pt x="2540" y="144780"/>
                  </a:lnTo>
                  <a:lnTo>
                    <a:pt x="0" y="144780"/>
                  </a:lnTo>
                  <a:lnTo>
                    <a:pt x="0" y="232410"/>
                  </a:lnTo>
                  <a:lnTo>
                    <a:pt x="5756178" y="232410"/>
                  </a:lnTo>
                  <a:lnTo>
                    <a:pt x="5756178" y="375920"/>
                  </a:lnTo>
                  <a:lnTo>
                    <a:pt x="5916199" y="232410"/>
                  </a:lnTo>
                  <a:lnTo>
                    <a:pt x="5918738" y="232410"/>
                  </a:lnTo>
                  <a:lnTo>
                    <a:pt x="5918738" y="144780"/>
                  </a:ln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7" name="Group 47"/>
          <p:cNvGrpSpPr>
            <a:grpSpLocks noChangeAspect="1"/>
          </p:cNvGrpSpPr>
          <p:nvPr/>
        </p:nvGrpSpPr>
        <p:grpSpPr>
          <a:xfrm>
            <a:off x="11165430" y="3710203"/>
            <a:ext cx="857899" cy="857899"/>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49" name="Group 49"/>
          <p:cNvGrpSpPr/>
          <p:nvPr/>
        </p:nvGrpSpPr>
        <p:grpSpPr>
          <a:xfrm>
            <a:off x="9730986" y="4373805"/>
            <a:ext cx="1603955" cy="111343"/>
            <a:chOff x="0" y="0"/>
            <a:chExt cx="6092269" cy="422910"/>
          </a:xfrm>
        </p:grpSpPr>
        <p:sp>
          <p:nvSpPr>
            <p:cNvPr id="50" name="Freeform 50"/>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52" name="Picture 52" descr="Serve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021888" y="5502302"/>
            <a:ext cx="723790" cy="723790"/>
          </a:xfrm>
          <a:prstGeom prst="rect">
            <a:avLst/>
          </a:prstGeom>
        </p:spPr>
      </p:pic>
      <p:pic>
        <p:nvPicPr>
          <p:cNvPr id="53" name="Picture 53" descr="Ui Ux"/>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102290" y="3284056"/>
            <a:ext cx="723790" cy="723790"/>
          </a:xfrm>
          <a:prstGeom prst="rect">
            <a:avLst/>
          </a:prstGeom>
        </p:spPr>
      </p:pic>
      <p:sp>
        <p:nvSpPr>
          <p:cNvPr id="55" name="TextBox 55"/>
          <p:cNvSpPr txBox="1"/>
          <p:nvPr/>
        </p:nvSpPr>
        <p:spPr>
          <a:xfrm>
            <a:off x="4889388" y="889002"/>
            <a:ext cx="7133941" cy="851195"/>
          </a:xfrm>
          <a:prstGeom prst="rect">
            <a:avLst/>
          </a:prstGeom>
        </p:spPr>
        <p:txBody>
          <a:bodyPr wrap="square" lIns="0" tIns="0" rIns="0" bIns="0" rtlCol="0" anchor="t">
            <a:spAutoFit/>
          </a:bodyPr>
          <a:lstStyle/>
          <a:p>
            <a:pPr algn="r" defTabSz="609660">
              <a:lnSpc>
                <a:spcPts val="7244"/>
              </a:lnSpc>
              <a:spcBef>
                <a:spcPct val="0"/>
              </a:spcBef>
              <a:defRPr/>
            </a:pPr>
            <a:r>
              <a:rPr lang="en-US" sz="5174">
                <a:solidFill>
                  <a:srgbClr val="FFFFFF"/>
                </a:solidFill>
                <a:latin typeface="Raleway ExtraBold" panose="020B0903030101060003" pitchFamily="34" charset="0"/>
              </a:rPr>
              <a:t>BY THE NUMBERS</a:t>
            </a:r>
          </a:p>
        </p:txBody>
      </p:sp>
      <p:grpSp>
        <p:nvGrpSpPr>
          <p:cNvPr id="56" name="Group 56"/>
          <p:cNvGrpSpPr/>
          <p:nvPr/>
        </p:nvGrpSpPr>
        <p:grpSpPr>
          <a:xfrm>
            <a:off x="-103130" y="1560083"/>
            <a:ext cx="12295130" cy="160627"/>
            <a:chOff x="0" y="255270"/>
            <a:chExt cx="4083946" cy="53354"/>
          </a:xfrm>
        </p:grpSpPr>
        <p:sp>
          <p:nvSpPr>
            <p:cNvPr id="57" name="Freeform 57"/>
            <p:cNvSpPr/>
            <p:nvPr/>
          </p:nvSpPr>
          <p:spPr>
            <a:xfrm>
              <a:off x="0" y="255270"/>
              <a:ext cx="4083946" cy="53354"/>
            </a:xfrm>
            <a:custGeom>
              <a:avLst/>
              <a:gdLst/>
              <a:ahLst/>
              <a:cxnLst/>
              <a:rect l="l" t="t" r="r" b="b"/>
              <a:pathLst>
                <a:path w="4083946" h="69850">
                  <a:moveTo>
                    <a:pt x="3793116" y="0"/>
                  </a:moveTo>
                  <a:lnTo>
                    <a:pt x="0" y="0"/>
                  </a:lnTo>
                  <a:lnTo>
                    <a:pt x="0" y="69850"/>
                  </a:lnTo>
                  <a:lnTo>
                    <a:pt x="4083946" y="69850"/>
                  </a:lnTo>
                  <a:lnTo>
                    <a:pt x="4083946" y="0"/>
                  </a:lnTo>
                  <a:close/>
                </a:path>
              </a:pathLst>
            </a:custGeom>
            <a:solidFill>
              <a:srgbClr val="FFFFFF"/>
            </a:solidFill>
          </p:spPr>
          <p:txBody>
            <a:bodyPr/>
            <a:lstStyle/>
            <a:p>
              <a:pPr defTabSz="609630">
                <a:defRPr/>
              </a:pPr>
              <a:endParaRPr lang="en-US">
                <a:solidFill>
                  <a:prstClr val="white"/>
                </a:solidFill>
                <a:latin typeface="Arial"/>
              </a:endParaRPr>
            </a:p>
          </p:txBody>
        </p:sp>
      </p:grpSp>
      <p:sp>
        <p:nvSpPr>
          <p:cNvPr id="58" name="TextBox 58"/>
          <p:cNvSpPr txBox="1"/>
          <p:nvPr/>
        </p:nvSpPr>
        <p:spPr>
          <a:xfrm>
            <a:off x="1223861" y="4738969"/>
            <a:ext cx="2325605"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10+  EPC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FIRMS</a:t>
            </a:r>
          </a:p>
        </p:txBody>
      </p:sp>
      <p:sp>
        <p:nvSpPr>
          <p:cNvPr id="59" name="TextBox 59"/>
          <p:cNvSpPr txBox="1"/>
          <p:nvPr/>
        </p:nvSpPr>
        <p:spPr>
          <a:xfrm>
            <a:off x="8872992" y="3781862"/>
            <a:ext cx="2203573" cy="553998"/>
          </a:xfrm>
          <a:prstGeom prst="rect">
            <a:avLst/>
          </a:prstGeom>
          <a:noFill/>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18%  PRODUCTIVITY IMPROVEMENT</a:t>
            </a:r>
          </a:p>
        </p:txBody>
      </p:sp>
      <p:sp>
        <p:nvSpPr>
          <p:cNvPr id="61" name="TextBox 61"/>
          <p:cNvSpPr txBox="1"/>
          <p:nvPr/>
        </p:nvSpPr>
        <p:spPr>
          <a:xfrm>
            <a:off x="-25130" y="3871911"/>
            <a:ext cx="2227410" cy="795795"/>
          </a:xfrm>
          <a:prstGeom prst="rect">
            <a:avLst/>
          </a:prstGeom>
        </p:spPr>
        <p:txBody>
          <a:bodyPr lIns="0" tIns="0" rIns="0" bIns="0" rtlCol="0" anchor="t">
            <a:spAutoFit/>
          </a:bodyPr>
          <a:lstStyle/>
          <a:p>
            <a:pPr algn="ctr" defTabSz="609660">
              <a:lnSpc>
                <a:spcPts val="3269"/>
              </a:lnSpc>
              <a:spcBef>
                <a:spcPct val="0"/>
              </a:spcBef>
              <a:defRPr/>
            </a:pPr>
            <a:r>
              <a:rPr lang="en-US">
                <a:solidFill>
                  <a:srgbClr val="FFFFFF"/>
                </a:solidFill>
                <a:latin typeface="Raleway SemiBold" panose="020B0703030101060003" pitchFamily="34" charset="0"/>
              </a:rPr>
              <a:t>550+ </a:t>
            </a:r>
          </a:p>
          <a:p>
            <a:pPr algn="ctr" defTabSz="609660">
              <a:lnSpc>
                <a:spcPts val="3269"/>
              </a:lnSpc>
              <a:spcBef>
                <a:spcPct val="0"/>
              </a:spcBef>
              <a:defRPr/>
            </a:pPr>
            <a:r>
              <a:rPr lang="en-US">
                <a:solidFill>
                  <a:srgbClr val="FFFFFF"/>
                </a:solidFill>
                <a:latin typeface="Raleway SemiBold" panose="020B0703030101060003" pitchFamily="34" charset="0"/>
              </a:rPr>
              <a:t>PROJECTS</a:t>
            </a:r>
          </a:p>
        </p:txBody>
      </p:sp>
      <p:sp>
        <p:nvSpPr>
          <p:cNvPr id="62" name="TextBox 62"/>
          <p:cNvSpPr txBox="1"/>
          <p:nvPr/>
        </p:nvSpPr>
        <p:spPr>
          <a:xfrm>
            <a:off x="1964396" y="3767593"/>
            <a:ext cx="2626129"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50+</a:t>
            </a:r>
          </a:p>
          <a:p>
            <a:pPr algn="r" defTabSz="609660">
              <a:spcBef>
                <a:spcPct val="0"/>
              </a:spcBef>
              <a:defRPr/>
            </a:pPr>
            <a:r>
              <a:rPr lang="en-US">
                <a:solidFill>
                  <a:srgbClr val="FFFFFF"/>
                </a:solidFill>
                <a:latin typeface="Raleway SemiBold" panose="020B0703030101060003" pitchFamily="34" charset="0"/>
              </a:rPr>
              <a:t>CONTRACTORS</a:t>
            </a:r>
          </a:p>
        </p:txBody>
      </p:sp>
      <p:sp>
        <p:nvSpPr>
          <p:cNvPr id="63" name="TextBox 63"/>
          <p:cNvSpPr txBox="1"/>
          <p:nvPr/>
        </p:nvSpPr>
        <p:spPr>
          <a:xfrm>
            <a:off x="5930454" y="5548819"/>
            <a:ext cx="2203573"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 COMPREHENSIVE</a:t>
            </a:r>
          </a:p>
          <a:p>
            <a:pPr defTabSz="609660">
              <a:spcBef>
                <a:spcPct val="0"/>
              </a:spcBef>
              <a:defRPr/>
            </a:pPr>
            <a:r>
              <a:rPr lang="en-US">
                <a:solidFill>
                  <a:srgbClr val="FFFFFF"/>
                </a:solidFill>
                <a:latin typeface="Raleway SemiBold" panose="020B0703030101060003" pitchFamily="34" charset="0"/>
              </a:rPr>
              <a:t>PLATFORM</a:t>
            </a:r>
          </a:p>
        </p:txBody>
      </p:sp>
      <p:sp>
        <p:nvSpPr>
          <p:cNvPr id="65" name="TextBox 63">
            <a:extLst>
              <a:ext uri="{FF2B5EF4-FFF2-40B4-BE49-F238E27FC236}">
                <a16:creationId xmlns:a16="http://schemas.microsoft.com/office/drawing/2014/main" id="{5F1A3AB6-6842-4FBA-89FE-8624A7722DED}"/>
              </a:ext>
            </a:extLst>
          </p:cNvPr>
          <p:cNvSpPr txBox="1"/>
          <p:nvPr/>
        </p:nvSpPr>
        <p:spPr>
          <a:xfrm>
            <a:off x="7079193" y="4451577"/>
            <a:ext cx="2203573" cy="553998"/>
          </a:xfrm>
          <a:prstGeom prst="rect">
            <a:avLst/>
          </a:prstGeom>
        </p:spPr>
        <p:txBody>
          <a:bodyPr wrap="square" lIns="0" tIns="0" rIns="0" bIns="0" rtlCol="0" anchor="t">
            <a:spAutoFit/>
          </a:bodyPr>
          <a:lstStyle/>
          <a:p>
            <a:pPr defTabSz="609660">
              <a:spcBef>
                <a:spcPct val="0"/>
              </a:spcBef>
              <a:defRPr/>
            </a:pPr>
            <a:r>
              <a:rPr lang="en-US">
                <a:solidFill>
                  <a:srgbClr val="FFFFFF"/>
                </a:solidFill>
                <a:latin typeface="Raleway SemiBold" panose="020B0703030101060003" pitchFamily="34" charset="0"/>
              </a:rPr>
              <a:t>10 WORK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PACKAGE TYPES</a:t>
            </a:r>
          </a:p>
        </p:txBody>
      </p:sp>
      <p:pic>
        <p:nvPicPr>
          <p:cNvPr id="79" name="Picture 52" descr="Box">
            <a:extLst>
              <a:ext uri="{FF2B5EF4-FFF2-40B4-BE49-F238E27FC236}">
                <a16:creationId xmlns:a16="http://schemas.microsoft.com/office/drawing/2014/main" id="{2CD103FE-AC2C-4B73-B1E1-2ED0AB3912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165628" y="4463266"/>
            <a:ext cx="723790" cy="723790"/>
          </a:xfrm>
          <a:prstGeom prst="rect">
            <a:avLst/>
          </a:prstGeom>
        </p:spPr>
      </p:pic>
      <p:grpSp>
        <p:nvGrpSpPr>
          <p:cNvPr id="80" name="Group 47">
            <a:extLst>
              <a:ext uri="{FF2B5EF4-FFF2-40B4-BE49-F238E27FC236}">
                <a16:creationId xmlns:a16="http://schemas.microsoft.com/office/drawing/2014/main" id="{F4644AAB-2B0A-44F4-BF41-51BD1C65DDB5}"/>
              </a:ext>
            </a:extLst>
          </p:cNvPr>
          <p:cNvGrpSpPr>
            <a:grpSpLocks noChangeAspect="1"/>
          </p:cNvGrpSpPr>
          <p:nvPr/>
        </p:nvGrpSpPr>
        <p:grpSpPr>
          <a:xfrm>
            <a:off x="10404099" y="5125315"/>
            <a:ext cx="857899" cy="857899"/>
            <a:chOff x="0" y="0"/>
            <a:chExt cx="6350000" cy="6350000"/>
          </a:xfrm>
        </p:grpSpPr>
        <p:sp>
          <p:nvSpPr>
            <p:cNvPr id="81" name="Freeform 48">
              <a:extLst>
                <a:ext uri="{FF2B5EF4-FFF2-40B4-BE49-F238E27FC236}">
                  <a16:creationId xmlns:a16="http://schemas.microsoft.com/office/drawing/2014/main" id="{BDF9F4FD-7FDD-4A43-B3EE-4BE85A4A3CC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82" name="Group 49">
            <a:extLst>
              <a:ext uri="{FF2B5EF4-FFF2-40B4-BE49-F238E27FC236}">
                <a16:creationId xmlns:a16="http://schemas.microsoft.com/office/drawing/2014/main" id="{5DAAA3FC-93C9-4B57-8DA6-E10233A382A8}"/>
              </a:ext>
            </a:extLst>
          </p:cNvPr>
          <p:cNvGrpSpPr/>
          <p:nvPr/>
        </p:nvGrpSpPr>
        <p:grpSpPr>
          <a:xfrm>
            <a:off x="8969655" y="5788917"/>
            <a:ext cx="1603955" cy="111343"/>
            <a:chOff x="0" y="0"/>
            <a:chExt cx="6092269" cy="422910"/>
          </a:xfrm>
        </p:grpSpPr>
        <p:sp>
          <p:nvSpPr>
            <p:cNvPr id="83" name="Freeform 50">
              <a:extLst>
                <a:ext uri="{FF2B5EF4-FFF2-40B4-BE49-F238E27FC236}">
                  <a16:creationId xmlns:a16="http://schemas.microsoft.com/office/drawing/2014/main" id="{62FB737D-5F30-4C7C-BDB2-788D6FD46026}"/>
                </a:ext>
              </a:extLst>
            </p:cNvPr>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pic>
        <p:nvPicPr>
          <p:cNvPr id="84" name="Picture 51">
            <a:extLst>
              <a:ext uri="{FF2B5EF4-FFF2-40B4-BE49-F238E27FC236}">
                <a16:creationId xmlns:a16="http://schemas.microsoft.com/office/drawing/2014/main" id="{710F5DDE-232C-4C42-A569-3DF878CD08D4}"/>
              </a:ext>
            </a:extLst>
          </p:cNvPr>
          <p:cNvPicPr>
            <a:picLocks noChangeAspect="1"/>
          </p:cNvPicPr>
          <p:nvPr/>
        </p:nvPicPr>
        <p:blipFill>
          <a:blip r:embed="rId15"/>
          <a:srcRect/>
          <a:stretch>
            <a:fillRect/>
          </a:stretch>
        </p:blipFill>
        <p:spPr>
          <a:xfrm>
            <a:off x="10455298" y="5353131"/>
            <a:ext cx="755499" cy="317309"/>
          </a:xfrm>
          <a:prstGeom prst="rect">
            <a:avLst/>
          </a:prstGeom>
        </p:spPr>
      </p:pic>
      <p:sp>
        <p:nvSpPr>
          <p:cNvPr id="85" name="TextBox 59">
            <a:extLst>
              <a:ext uri="{FF2B5EF4-FFF2-40B4-BE49-F238E27FC236}">
                <a16:creationId xmlns:a16="http://schemas.microsoft.com/office/drawing/2014/main" id="{9747A9C3-F7A5-4A68-872F-FE25BF98145C}"/>
              </a:ext>
            </a:extLst>
          </p:cNvPr>
          <p:cNvSpPr txBox="1"/>
          <p:nvPr/>
        </p:nvSpPr>
        <p:spPr>
          <a:xfrm>
            <a:off x="8463497" y="5196975"/>
            <a:ext cx="1851736"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58 NPS </a:t>
            </a:r>
            <a:br>
              <a:rPr lang="en-US">
                <a:solidFill>
                  <a:srgbClr val="FFFFFF"/>
                </a:solidFill>
                <a:latin typeface="Raleway SemiBold" panose="020B0703030101060003" pitchFamily="34" charset="0"/>
              </a:rPr>
            </a:br>
            <a:r>
              <a:rPr lang="en-US">
                <a:solidFill>
                  <a:srgbClr val="FFFFFF"/>
                </a:solidFill>
                <a:latin typeface="Raleway SemiBold" panose="020B0703030101060003" pitchFamily="34" charset="0"/>
              </a:rPr>
              <a:t>SCORE</a:t>
            </a:r>
          </a:p>
        </p:txBody>
      </p:sp>
      <p:grpSp>
        <p:nvGrpSpPr>
          <p:cNvPr id="86" name="Group 47">
            <a:extLst>
              <a:ext uri="{FF2B5EF4-FFF2-40B4-BE49-F238E27FC236}">
                <a16:creationId xmlns:a16="http://schemas.microsoft.com/office/drawing/2014/main" id="{1E7F77B1-E939-41B2-AD04-E933AEFF6042}"/>
              </a:ext>
            </a:extLst>
          </p:cNvPr>
          <p:cNvGrpSpPr>
            <a:grpSpLocks noChangeAspect="1"/>
          </p:cNvGrpSpPr>
          <p:nvPr/>
        </p:nvGrpSpPr>
        <p:grpSpPr>
          <a:xfrm>
            <a:off x="10367762" y="2413988"/>
            <a:ext cx="857899" cy="857899"/>
            <a:chOff x="0" y="0"/>
            <a:chExt cx="6350000" cy="6350000"/>
          </a:xfrm>
        </p:grpSpPr>
        <p:sp>
          <p:nvSpPr>
            <p:cNvPr id="87" name="Freeform 48">
              <a:extLst>
                <a:ext uri="{FF2B5EF4-FFF2-40B4-BE49-F238E27FC236}">
                  <a16:creationId xmlns:a16="http://schemas.microsoft.com/office/drawing/2014/main" id="{871920B7-6582-4A23-965F-EBADE8D431B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8BC34A"/>
            </a:solidFill>
          </p:spPr>
          <p:txBody>
            <a:bodyPr/>
            <a:lstStyle/>
            <a:p>
              <a:pPr defTabSz="609630">
                <a:defRPr/>
              </a:pPr>
              <a:endParaRPr lang="en-US">
                <a:solidFill>
                  <a:prstClr val="white"/>
                </a:solidFill>
                <a:latin typeface="Arial"/>
              </a:endParaRPr>
            </a:p>
          </p:txBody>
        </p:sp>
      </p:grpSp>
      <p:grpSp>
        <p:nvGrpSpPr>
          <p:cNvPr id="88" name="Group 49">
            <a:extLst>
              <a:ext uri="{FF2B5EF4-FFF2-40B4-BE49-F238E27FC236}">
                <a16:creationId xmlns:a16="http://schemas.microsoft.com/office/drawing/2014/main" id="{F4AB1D1A-C526-470D-A802-0D67C7DE4FA5}"/>
              </a:ext>
            </a:extLst>
          </p:cNvPr>
          <p:cNvGrpSpPr/>
          <p:nvPr/>
        </p:nvGrpSpPr>
        <p:grpSpPr>
          <a:xfrm>
            <a:off x="8933318" y="3077590"/>
            <a:ext cx="1603955" cy="111343"/>
            <a:chOff x="0" y="0"/>
            <a:chExt cx="6092269" cy="422910"/>
          </a:xfrm>
        </p:grpSpPr>
        <p:sp>
          <p:nvSpPr>
            <p:cNvPr id="89" name="Freeform 50">
              <a:extLst>
                <a:ext uri="{FF2B5EF4-FFF2-40B4-BE49-F238E27FC236}">
                  <a16:creationId xmlns:a16="http://schemas.microsoft.com/office/drawing/2014/main" id="{59DA3DE6-69EE-4888-97BF-8759648D0069}"/>
                </a:ext>
              </a:extLst>
            </p:cNvPr>
            <p:cNvSpPr/>
            <p:nvPr/>
          </p:nvSpPr>
          <p:spPr>
            <a:xfrm>
              <a:off x="0" y="0"/>
              <a:ext cx="6092269" cy="375920"/>
            </a:xfrm>
            <a:custGeom>
              <a:avLst/>
              <a:gdLst/>
              <a:ahLst/>
              <a:cxnLst/>
              <a:rect l="l" t="t" r="r" b="b"/>
              <a:pathLst>
                <a:path w="6092269" h="375920">
                  <a:moveTo>
                    <a:pt x="5811599" y="144780"/>
                  </a:moveTo>
                  <a:lnTo>
                    <a:pt x="162560" y="144780"/>
                  </a:lnTo>
                  <a:lnTo>
                    <a:pt x="162560" y="0"/>
                  </a:lnTo>
                  <a:lnTo>
                    <a:pt x="2540" y="144780"/>
                  </a:lnTo>
                  <a:lnTo>
                    <a:pt x="0" y="144780"/>
                  </a:lnTo>
                  <a:lnTo>
                    <a:pt x="0" y="232410"/>
                  </a:lnTo>
                  <a:lnTo>
                    <a:pt x="5929709" y="232410"/>
                  </a:lnTo>
                  <a:lnTo>
                    <a:pt x="5929709" y="375920"/>
                  </a:lnTo>
                  <a:lnTo>
                    <a:pt x="6089729" y="232410"/>
                  </a:lnTo>
                  <a:lnTo>
                    <a:pt x="6092269" y="232410"/>
                  </a:lnTo>
                  <a:lnTo>
                    <a:pt x="6092269" y="144780"/>
                  </a:lnTo>
                  <a:close/>
                </a:path>
              </a:pathLst>
            </a:custGeom>
            <a:solidFill>
              <a:srgbClr val="8BC34A"/>
            </a:solidFill>
          </p:spPr>
          <p:txBody>
            <a:bodyPr/>
            <a:lstStyle/>
            <a:p>
              <a:pPr defTabSz="609630">
                <a:defRPr/>
              </a:pPr>
              <a:endParaRPr lang="en-US">
                <a:solidFill>
                  <a:prstClr val="white"/>
                </a:solidFill>
                <a:latin typeface="Arial"/>
              </a:endParaRPr>
            </a:p>
          </p:txBody>
        </p:sp>
      </p:grpSp>
      <p:sp>
        <p:nvSpPr>
          <p:cNvPr id="91" name="TextBox 59">
            <a:extLst>
              <a:ext uri="{FF2B5EF4-FFF2-40B4-BE49-F238E27FC236}">
                <a16:creationId xmlns:a16="http://schemas.microsoft.com/office/drawing/2014/main" id="{86E60CDC-09B5-49B9-812B-9E52367AE5EC}"/>
              </a:ext>
            </a:extLst>
          </p:cNvPr>
          <p:cNvSpPr txBox="1"/>
          <p:nvPr/>
        </p:nvSpPr>
        <p:spPr>
          <a:xfrm>
            <a:off x="8427160" y="2485647"/>
            <a:ext cx="1851736" cy="553998"/>
          </a:xfrm>
          <a:prstGeom prst="rect">
            <a:avLst/>
          </a:prstGeom>
        </p:spPr>
        <p:txBody>
          <a:bodyPr wrap="square" lIns="0" tIns="0" rIns="0" bIns="0" rtlCol="0" anchor="t">
            <a:spAutoFit/>
          </a:bodyPr>
          <a:lstStyle/>
          <a:p>
            <a:pPr algn="r" defTabSz="609660">
              <a:spcBef>
                <a:spcPct val="0"/>
              </a:spcBef>
              <a:defRPr/>
            </a:pPr>
            <a:r>
              <a:rPr lang="en-US">
                <a:solidFill>
                  <a:srgbClr val="FFFFFF"/>
                </a:solidFill>
                <a:latin typeface="Raleway SemiBold" panose="020B0703030101060003" pitchFamily="34" charset="0"/>
              </a:rPr>
              <a:t>92% CLIENT SATISFACTION</a:t>
            </a:r>
          </a:p>
        </p:txBody>
      </p:sp>
      <p:pic>
        <p:nvPicPr>
          <p:cNvPr id="76" name="Picture 52" descr="Vlog">
            <a:extLst>
              <a:ext uri="{FF2B5EF4-FFF2-40B4-BE49-F238E27FC236}">
                <a16:creationId xmlns:a16="http://schemas.microsoft.com/office/drawing/2014/main" id="{903430A9-FEFE-40AE-8161-5B78B5B6761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0441900" y="2465142"/>
            <a:ext cx="723790" cy="723790"/>
          </a:xfrm>
          <a:prstGeom prst="rect">
            <a:avLst/>
          </a:prstGeom>
        </p:spPr>
      </p:pic>
      <p:pic>
        <p:nvPicPr>
          <p:cNvPr id="2" name="Picture 52" descr="Tools">
            <a:extLst>
              <a:ext uri="{FF2B5EF4-FFF2-40B4-BE49-F238E27FC236}">
                <a16:creationId xmlns:a16="http://schemas.microsoft.com/office/drawing/2014/main" id="{FD31B19F-E152-42C3-A465-1A59339B55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1287494" y="3844760"/>
            <a:ext cx="586122" cy="586122"/>
          </a:xfrm>
          <a:prstGeom prst="rect">
            <a:avLst/>
          </a:prstGeom>
        </p:spPr>
      </p:pic>
    </p:spTree>
    <p:extLst>
      <p:ext uri="{BB962C8B-B14F-4D97-AF65-F5344CB8AC3E}">
        <p14:creationId xmlns:p14="http://schemas.microsoft.com/office/powerpoint/2010/main" val="32874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502-57F2-C5A4-9E5F-EDA37BCCEAB6}"/>
              </a:ext>
            </a:extLst>
          </p:cNvPr>
          <p:cNvSpPr>
            <a:spLocks noGrp="1"/>
          </p:cNvSpPr>
          <p:nvPr>
            <p:ph type="title"/>
          </p:nvPr>
        </p:nvSpPr>
        <p:spPr>
          <a:xfrm>
            <a:off x="1524000" y="4419885"/>
            <a:ext cx="9144000" cy="1641490"/>
          </a:xfrm>
        </p:spPr>
        <p:txBody>
          <a:bodyPr vert="horz" wrap="none" lIns="91440" tIns="45720" rIns="91440" bIns="45720" rtlCol="0" anchor="t">
            <a:normAutofit/>
          </a:bodyPr>
          <a:lstStyle/>
          <a:p>
            <a:pPr algn="ctr"/>
            <a:r>
              <a:rPr lang="en-US" sz="60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Security is a kitchen table issue</a:t>
            </a:r>
          </a:p>
        </p:txBody>
      </p:sp>
      <p:pic>
        <p:nvPicPr>
          <p:cNvPr id="5" name="Picture 4" descr="Modern kitchen">
            <a:extLst>
              <a:ext uri="{FF2B5EF4-FFF2-40B4-BE49-F238E27FC236}">
                <a16:creationId xmlns:a16="http://schemas.microsoft.com/office/drawing/2014/main" id="{99D8B314-AAC6-7D2D-C00A-70EC28F34F82}"/>
              </a:ext>
            </a:extLst>
          </p:cNvPr>
          <p:cNvPicPr>
            <a:picLocks noChangeAspect="1"/>
          </p:cNvPicPr>
          <p:nvPr/>
        </p:nvPicPr>
        <p:blipFill>
          <a:blip r:embed="rId4"/>
          <a:srcRect t="28653" b="29033"/>
          <a:stretch/>
        </p:blipFill>
        <p:spPr>
          <a:xfrm>
            <a:off x="20" y="10"/>
            <a:ext cx="12191980" cy="3443533"/>
          </a:xfrm>
          <a:prstGeom prst="rect">
            <a:avLst/>
          </a:prstGeom>
        </p:spPr>
      </p:pic>
      <p:sp>
        <p:nvSpPr>
          <p:cNvPr id="3" name="TextBox 2">
            <a:extLst>
              <a:ext uri="{FF2B5EF4-FFF2-40B4-BE49-F238E27FC236}">
                <a16:creationId xmlns:a16="http://schemas.microsoft.com/office/drawing/2014/main" id="{BC690725-11EC-1252-B210-75719E4995B1}"/>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235575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CCCE-3016-0F4F-EE06-BC6B76669024}"/>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2E177E41-5A01-5F3E-69BC-94FBB3C377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68732"/>
          </a:xfrm>
        </p:spPr>
      </p:pic>
    </p:spTree>
    <p:extLst>
      <p:ext uri="{BB962C8B-B14F-4D97-AF65-F5344CB8AC3E}">
        <p14:creationId xmlns:p14="http://schemas.microsoft.com/office/powerpoint/2010/main" val="200713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F140-A44F-F2A7-90B2-8CD12424BD08}"/>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cap="all" spc="-300" baseline="0">
                <a:effectLst>
                  <a:outerShdw blurRad="469900" dist="342900" dir="5400000" sy="-20000" rotWithShape="0">
                    <a:prstClr val="black">
                      <a:alpha val="66000"/>
                    </a:prstClr>
                  </a:outerShdw>
                </a:effectLst>
              </a:rPr>
              <a:t>Incident: Achieve SOC 2 Compliance in under 90 days</a:t>
            </a:r>
          </a:p>
        </p:txBody>
      </p:sp>
      <p:sp>
        <p:nvSpPr>
          <p:cNvPr id="23" name="Content Placeholder 9">
            <a:extLst>
              <a:ext uri="{FF2B5EF4-FFF2-40B4-BE49-F238E27FC236}">
                <a16:creationId xmlns:a16="http://schemas.microsoft.com/office/drawing/2014/main" id="{F315F8F9-9CE0-C063-DDA6-B11C14C2191F}"/>
              </a:ext>
            </a:extLst>
          </p:cNvPr>
          <p:cNvSpPr>
            <a:spLocks noGrp="1"/>
          </p:cNvSpPr>
          <p:nvPr>
            <p:ph sz="half" idx="1"/>
          </p:nvPr>
        </p:nvSpPr>
        <p:spPr>
          <a:xfrm>
            <a:off x="8153400" y="2543364"/>
            <a:ext cx="3434180" cy="3599019"/>
          </a:xfrm>
        </p:spPr>
        <p:txBody>
          <a:bodyPr vert="horz" lIns="91440" tIns="45720" rIns="91440" bIns="45720" rtlCol="0">
            <a:normAutofit/>
          </a:bodyPr>
          <a:lstStyle/>
          <a:p>
            <a:endParaRPr lang="en-US" sz="2000"/>
          </a:p>
          <a:p>
            <a:endParaRPr lang="en-US" sz="2000"/>
          </a:p>
          <a:p>
            <a:endParaRPr lang="en-US" sz="2000"/>
          </a:p>
          <a:p>
            <a:endParaRPr lang="en-US" sz="2000"/>
          </a:p>
          <a:p>
            <a:r>
              <a:rPr lang="en-US" sz="2000"/>
              <a:t>Compliance Framework</a:t>
            </a:r>
          </a:p>
          <a:p>
            <a:pPr lvl="1"/>
            <a:r>
              <a:rPr lang="en-US" sz="1600"/>
              <a:t>Security</a:t>
            </a:r>
          </a:p>
          <a:p>
            <a:pPr lvl="1"/>
            <a:r>
              <a:rPr lang="en-US" sz="1600"/>
              <a:t>Availability</a:t>
            </a:r>
          </a:p>
          <a:p>
            <a:pPr lvl="1"/>
            <a:r>
              <a:rPr lang="en-US" sz="1600"/>
              <a:t>Processing Integrity</a:t>
            </a:r>
          </a:p>
          <a:p>
            <a:pPr lvl="1"/>
            <a:r>
              <a:rPr lang="en-US" sz="1600"/>
              <a:t>Confidentiality</a:t>
            </a:r>
          </a:p>
          <a:p>
            <a:pPr lvl="1"/>
            <a:r>
              <a:rPr lang="en-US" sz="1600"/>
              <a:t>Privacy</a:t>
            </a:r>
          </a:p>
          <a:p>
            <a:endParaRPr lang="en-US" sz="2000"/>
          </a:p>
        </p:txBody>
      </p:sp>
      <p:pic>
        <p:nvPicPr>
          <p:cNvPr id="6" name="Content Placeholder 7" descr="A blue circle with white text&#10;&#10;Description automatically generated">
            <a:extLst>
              <a:ext uri="{FF2B5EF4-FFF2-40B4-BE49-F238E27FC236}">
                <a16:creationId xmlns:a16="http://schemas.microsoft.com/office/drawing/2014/main" id="{12D62A93-BC16-640B-E77F-8071E93800F1}"/>
              </a:ext>
            </a:extLst>
          </p:cNvPr>
          <p:cNvPicPr>
            <a:picLocks noChangeAspect="1"/>
          </p:cNvPicPr>
          <p:nvPr/>
        </p:nvPicPr>
        <p:blipFill>
          <a:blip r:embed="rId3">
            <a:extLst>
              <a:ext uri="{28A0092B-C50C-407E-A947-70E740481C1C}">
                <a14:useLocalDpi xmlns:a14="http://schemas.microsoft.com/office/drawing/2010/main" val="0"/>
              </a:ext>
            </a:extLst>
          </a:blip>
          <a:srcRect t="5128" r="2" b="3803"/>
          <a:stretch/>
        </p:blipFill>
        <p:spPr>
          <a:xfrm>
            <a:off x="-9886" y="10"/>
            <a:ext cx="7572605" cy="6857990"/>
          </a:xfrm>
          <a:prstGeom prst="rect">
            <a:avLst/>
          </a:prstGeom>
        </p:spPr>
      </p:pic>
      <p:pic>
        <p:nvPicPr>
          <p:cNvPr id="3" name="Picture 2" descr="SOC 2 Meme1">
            <a:extLst>
              <a:ext uri="{FF2B5EF4-FFF2-40B4-BE49-F238E27FC236}">
                <a16:creationId xmlns:a16="http://schemas.microsoft.com/office/drawing/2014/main" id="{389CC576-9243-59EA-4BB3-ABD71FA37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86" t="11089" r="27145" b="10616"/>
          <a:stretch/>
        </p:blipFill>
        <p:spPr bwMode="auto">
          <a:xfrm>
            <a:off x="8153400" y="2887585"/>
            <a:ext cx="3524866" cy="3406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58E314-94E9-AF1A-7243-A44C68A059A9}"/>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7348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1C8A89-BE72-F6A4-9847-0DD5951ACB55}"/>
              </a:ext>
            </a:extLst>
          </p:cNvPr>
          <p:cNvSpPr>
            <a:spLocks noGrp="1"/>
          </p:cNvSpPr>
          <p:nvPr>
            <p:ph type="title"/>
          </p:nvPr>
        </p:nvSpPr>
        <p:spPr>
          <a:xfrm>
            <a:off x="8146996" y="776243"/>
            <a:ext cx="3417713" cy="4827278"/>
          </a:xfrm>
        </p:spPr>
        <p:txBody>
          <a:bodyPr vert="horz" lIns="91440" tIns="45720" rIns="91440" bIns="45720" rtlCol="0" anchor="t">
            <a:normAutofit fontScale="90000"/>
          </a:bodyPr>
          <a:lstStyle/>
          <a:p>
            <a:pPr defTabSz="269748"/>
            <a:r>
              <a:rPr lang="en-US" sz="4800">
                <a:solidFill>
                  <a:schemeClr val="tx1"/>
                </a:solidFill>
              </a:rPr>
              <a:t>Where we started:</a:t>
            </a:r>
            <a:br>
              <a:rPr lang="en-US" sz="4800">
                <a:solidFill>
                  <a:schemeClr val="tx1"/>
                </a:solidFill>
              </a:rPr>
            </a:br>
            <a:br>
              <a:rPr lang="en-US" sz="4800">
                <a:solidFill>
                  <a:schemeClr val="tx1"/>
                </a:solidFill>
              </a:rPr>
            </a:br>
            <a:r>
              <a:rPr lang="en-US" sz="2700" kern="1200">
                <a:solidFill>
                  <a:schemeClr val="tx1"/>
                </a:solidFill>
                <a:latin typeface="+mn-lt"/>
                <a:ea typeface="+mn-ea"/>
                <a:cs typeface="+mn-cs"/>
              </a:rPr>
              <a:t>Strong DevOps culture</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Lean, Agile Scrum – Done </a:t>
            </a:r>
            <a:r>
              <a:rPr lang="en-US" sz="2700" u="sng" kern="1200">
                <a:solidFill>
                  <a:schemeClr val="tx1"/>
                </a:solidFill>
                <a:latin typeface="+mn-lt"/>
                <a:ea typeface="+mn-ea"/>
                <a:cs typeface="+mn-cs"/>
              </a:rPr>
              <a:t>Right</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Full CI/CD with </a:t>
            </a:r>
            <a:r>
              <a:rPr lang="en-US" sz="2700" b="1" kern="1200">
                <a:solidFill>
                  <a:schemeClr val="tx1"/>
                </a:solidFill>
                <a:latin typeface="+mn-lt"/>
                <a:ea typeface="+mn-ea"/>
                <a:cs typeface="+mn-cs"/>
              </a:rPr>
              <a:t>TESTS</a:t>
            </a:r>
            <a:br>
              <a:rPr lang="en-US" sz="2700" b="1" kern="1200">
                <a:solidFill>
                  <a:schemeClr val="tx1"/>
                </a:solidFill>
                <a:latin typeface="+mn-lt"/>
                <a:ea typeface="+mn-ea"/>
                <a:cs typeface="+mn-cs"/>
              </a:rPr>
            </a:br>
            <a:br>
              <a:rPr lang="en-US" sz="2700" b="1" kern="1200">
                <a:solidFill>
                  <a:schemeClr val="tx1"/>
                </a:solidFill>
                <a:latin typeface="+mn-lt"/>
                <a:ea typeface="+mn-ea"/>
                <a:cs typeface="+mn-cs"/>
              </a:rPr>
            </a:br>
            <a:r>
              <a:rPr lang="en-US" sz="2700" kern="1200">
                <a:solidFill>
                  <a:schemeClr val="tx1"/>
                </a:solidFill>
                <a:latin typeface="+mn-lt"/>
                <a:ea typeface="+mn-ea"/>
                <a:cs typeface="+mn-cs"/>
              </a:rPr>
              <a:t>Fully integrated operational data store</a:t>
            </a:r>
            <a:br>
              <a:rPr lang="en-US" sz="2700" kern="1200">
                <a:solidFill>
                  <a:schemeClr val="tx1"/>
                </a:solidFill>
                <a:latin typeface="+mn-lt"/>
                <a:ea typeface="+mn-ea"/>
                <a:cs typeface="+mn-cs"/>
              </a:rPr>
            </a:br>
            <a:br>
              <a:rPr lang="en-US" sz="2700" kern="1200">
                <a:solidFill>
                  <a:schemeClr val="tx1"/>
                </a:solidFill>
                <a:latin typeface="+mn-lt"/>
                <a:ea typeface="+mn-ea"/>
                <a:cs typeface="+mn-cs"/>
              </a:rPr>
            </a:br>
            <a:r>
              <a:rPr lang="en-US" sz="2700" kern="1200">
                <a:solidFill>
                  <a:schemeClr val="tx1"/>
                </a:solidFill>
                <a:latin typeface="+mn-lt"/>
                <a:ea typeface="+mn-ea"/>
                <a:cs typeface="+mn-cs"/>
              </a:rPr>
              <a:t>Do more with less</a:t>
            </a:r>
            <a:endParaRPr lang="en-US" sz="2700">
              <a:solidFill>
                <a:schemeClr val="tx1"/>
              </a:solidFill>
            </a:endParaRPr>
          </a:p>
        </p:txBody>
      </p:sp>
      <p:pic>
        <p:nvPicPr>
          <p:cNvPr id="16" name="Graphic 15" descr="Astronaut female with solid fill">
            <a:extLst>
              <a:ext uri="{FF2B5EF4-FFF2-40B4-BE49-F238E27FC236}">
                <a16:creationId xmlns:a16="http://schemas.microsoft.com/office/drawing/2014/main" id="{6D912530-997F-5851-F826-5402D63A8C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91" y="661266"/>
            <a:ext cx="2639477" cy="2639477"/>
          </a:xfrm>
          <a:prstGeom prst="rect">
            <a:avLst/>
          </a:prstGeom>
        </p:spPr>
      </p:pic>
      <p:pic>
        <p:nvPicPr>
          <p:cNvPr id="15" name="Graphic 14" descr="Astronaut female with solid fill">
            <a:extLst>
              <a:ext uri="{FF2B5EF4-FFF2-40B4-BE49-F238E27FC236}">
                <a16:creationId xmlns:a16="http://schemas.microsoft.com/office/drawing/2014/main" id="{E67C31C9-7757-E8FD-B2C7-B2CCF5EF9E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5146" y="3439653"/>
            <a:ext cx="2763244" cy="2763244"/>
          </a:xfrm>
          <a:prstGeom prst="rect">
            <a:avLst/>
          </a:prstGeom>
        </p:spPr>
      </p:pic>
      <p:pic>
        <p:nvPicPr>
          <p:cNvPr id="14" name="Graphic 13" descr="Astronaut female with solid fill">
            <a:extLst>
              <a:ext uri="{FF2B5EF4-FFF2-40B4-BE49-F238E27FC236}">
                <a16:creationId xmlns:a16="http://schemas.microsoft.com/office/drawing/2014/main" id="{E036E212-9BF9-E0C3-D1C0-0BF3DAD9B7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80675" y="1300907"/>
            <a:ext cx="2516029" cy="2516029"/>
          </a:xfrm>
          <a:prstGeom prst="rect">
            <a:avLst/>
          </a:prstGeom>
        </p:spPr>
      </p:pic>
      <p:sp>
        <p:nvSpPr>
          <p:cNvPr id="2" name="TextBox 1">
            <a:extLst>
              <a:ext uri="{FF2B5EF4-FFF2-40B4-BE49-F238E27FC236}">
                <a16:creationId xmlns:a16="http://schemas.microsoft.com/office/drawing/2014/main" id="{875E4510-C0EA-E832-5BD4-E08044D0EAC0}"/>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80230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C6B4-2F7D-308B-C67A-42EFDD4EFCC6}"/>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2300" b="0" i="0" kern="1200">
                <a:solidFill>
                  <a:schemeClr val="tx1"/>
                </a:solidFill>
                <a:effectLst/>
                <a:latin typeface="+mj-lt"/>
                <a:ea typeface="+mj-ea"/>
                <a:cs typeface="+mj-cs"/>
              </a:rPr>
              <a:t>Saying 'what kind of an idiot doesn't know about the Yellowstone supervolcano' is so much more boring than telling someone about the Yellowstone supervolcano for the first time.</a:t>
            </a:r>
            <a:endParaRPr lang="en-US" sz="2300" kern="1200">
              <a:solidFill>
                <a:schemeClr val="tx1"/>
              </a:solidFill>
              <a:latin typeface="+mj-lt"/>
              <a:ea typeface="+mj-ea"/>
              <a:cs typeface="+mj-cs"/>
            </a:endParaRPr>
          </a:p>
        </p:txBody>
      </p:sp>
      <p:pic>
        <p:nvPicPr>
          <p:cNvPr id="8194" name="Picture 2" descr="Ten Thousand">
            <a:extLst>
              <a:ext uri="{FF2B5EF4-FFF2-40B4-BE49-F238E27FC236}">
                <a16:creationId xmlns:a16="http://schemas.microsoft.com/office/drawing/2014/main" id="{07BA8DF1-09BD-3242-826F-66268F00C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675" y="1170300"/>
            <a:ext cx="6589537" cy="4513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106986-92A3-4F7D-01B8-5A8A5C5ECA27}"/>
              </a:ext>
            </a:extLst>
          </p:cNvPr>
          <p:cNvSpPr txBox="1"/>
          <p:nvPr/>
        </p:nvSpPr>
        <p:spPr>
          <a:xfrm>
            <a:off x="8052496" y="4301656"/>
            <a:ext cx="2705619" cy="762618"/>
          </a:xfrm>
          <a:prstGeom prst="rect">
            <a:avLst/>
          </a:prstGeom>
        </p:spPr>
        <p:txBody>
          <a:bodyPr vert="horz" lIns="91440" tIns="45720" rIns="91440" bIns="45720" rtlCol="0" anchor="t">
            <a:normAutofit/>
          </a:bodyPr>
          <a:lstStyle/>
          <a:p>
            <a:pPr defTabSz="914400">
              <a:lnSpc>
                <a:spcPct val="90000"/>
              </a:lnSpc>
              <a:spcBef>
                <a:spcPts val="1000"/>
              </a:spcBef>
            </a:pPr>
            <a:r>
              <a:rPr lang="en-US" sz="2000" kern="1200">
                <a:solidFill>
                  <a:schemeClr val="tx1"/>
                </a:solidFill>
                <a:latin typeface="+mn-lt"/>
                <a:ea typeface="+mn-ea"/>
                <a:cs typeface="+mn-cs"/>
              </a:rPr>
              <a:t>https://xkcd.com/1053</a:t>
            </a:r>
          </a:p>
        </p:txBody>
      </p:sp>
      <p:sp>
        <p:nvSpPr>
          <p:cNvPr id="3" name="TextBox 2">
            <a:extLst>
              <a:ext uri="{FF2B5EF4-FFF2-40B4-BE49-F238E27FC236}">
                <a16:creationId xmlns:a16="http://schemas.microsoft.com/office/drawing/2014/main" id="{A559AE61-FE71-3BD3-7109-A1976313288E}"/>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3225333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E6AC7D02-0407-A083-BC6E-3F5E8CE58E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65778" y="2697106"/>
            <a:ext cx="7626222" cy="4296463"/>
          </a:xfrm>
        </p:spPr>
      </p:pic>
      <p:sp>
        <p:nvSpPr>
          <p:cNvPr id="4" name="Title 3">
            <a:extLst>
              <a:ext uri="{FF2B5EF4-FFF2-40B4-BE49-F238E27FC236}">
                <a16:creationId xmlns:a16="http://schemas.microsoft.com/office/drawing/2014/main" id="{67FEC673-1396-F84D-9431-C2BFF09022B7}"/>
              </a:ext>
            </a:extLst>
          </p:cNvPr>
          <p:cNvSpPr>
            <a:spLocks noGrp="1"/>
          </p:cNvSpPr>
          <p:nvPr>
            <p:ph type="title"/>
          </p:nvPr>
        </p:nvSpPr>
        <p:spPr>
          <a:xfrm>
            <a:off x="589009" y="502400"/>
            <a:ext cx="3367171" cy="1818064"/>
          </a:xfrm>
        </p:spPr>
        <p:txBody>
          <a:bodyPr vert="horz" lIns="91440" tIns="45720" rIns="91440" bIns="45720" rtlCol="0" anchor="ctr">
            <a:normAutofit/>
          </a:bodyPr>
          <a:lstStyle/>
          <a:p>
            <a:pPr algn="ctr"/>
            <a:r>
              <a:rPr lang="en-US" sz="2800" kern="1200">
                <a:solidFill>
                  <a:schemeClr val="tx1"/>
                </a:solidFill>
                <a:latin typeface="+mj-lt"/>
                <a:ea typeface="+mj-ea"/>
                <a:cs typeface="+mj-cs"/>
              </a:rPr>
              <a:t>Choose your role wisely.</a:t>
            </a:r>
          </a:p>
        </p:txBody>
      </p:sp>
      <p:pic>
        <p:nvPicPr>
          <p:cNvPr id="5124" name="Picture 4">
            <a:extLst>
              <a:ext uri="{FF2B5EF4-FFF2-40B4-BE49-F238E27FC236}">
                <a16:creationId xmlns:a16="http://schemas.microsoft.com/office/drawing/2014/main" id="{051E2B7C-58D8-2440-E846-8F8A465B6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594" b="19829"/>
          <a:stretch/>
        </p:blipFill>
        <p:spPr bwMode="auto">
          <a:xfrm>
            <a:off x="4378308" y="5"/>
            <a:ext cx="7813692" cy="28267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C2D9D850-0961-C4C5-B275-467E75151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31"/>
          <a:stretch/>
        </p:blipFill>
        <p:spPr bwMode="auto">
          <a:xfrm>
            <a:off x="-1" y="2826737"/>
            <a:ext cx="4565779" cy="4031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68324B-5679-5219-FE28-27621509F9C7}"/>
              </a:ext>
            </a:extLst>
          </p:cNvPr>
          <p:cNvSpPr txBox="1"/>
          <p:nvPr/>
        </p:nvSpPr>
        <p:spPr>
          <a:xfrm>
            <a:off x="10699711" y="6488668"/>
            <a:ext cx="1446756" cy="369332"/>
          </a:xfrm>
          <a:prstGeom prst="rect">
            <a:avLst/>
          </a:prstGeom>
          <a:noFill/>
        </p:spPr>
        <p:txBody>
          <a:bodyPr wrap="square" rtlCol="0">
            <a:spAutoFit/>
          </a:bodyPr>
          <a:lstStyle/>
          <a:p>
            <a:pPr algn="r"/>
            <a:r>
              <a:rPr lang="en-US" dirty="0"/>
              <a:t>@shellninja</a:t>
            </a:r>
          </a:p>
        </p:txBody>
      </p:sp>
    </p:spTree>
    <p:extLst>
      <p:ext uri="{BB962C8B-B14F-4D97-AF65-F5344CB8AC3E}">
        <p14:creationId xmlns:p14="http://schemas.microsoft.com/office/powerpoint/2010/main" val="191766511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11F2F6C-758A-42BF-8A93-E1A9F416C883}">
  <we:reference id="wa200003964" version="1.0.0.0" store="en-US" storeType="OMEX"/>
  <we:alternateReferences>
    <we:reference id="wa200003964"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View</Template>
  <TotalTime>0</TotalTime>
  <Words>1682</Words>
  <Application>Microsoft Office PowerPoint</Application>
  <PresentationFormat>Widescreen</PresentationFormat>
  <Paragraphs>219</Paragraphs>
  <Slides>27</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Corbel</vt:lpstr>
      <vt:lpstr>Raleway ExtraBold</vt:lpstr>
      <vt:lpstr>Raleway SemiBold</vt:lpstr>
      <vt:lpstr>Roboto</vt:lpstr>
      <vt:lpstr>Depth</vt:lpstr>
      <vt:lpstr>Delivering Value through DevSecOps:  a Post-Incident Review</vt:lpstr>
      <vt:lpstr>David Hawthorne</vt:lpstr>
      <vt:lpstr>PowerPoint Presentation</vt:lpstr>
      <vt:lpstr>Security is a kitchen table issue</vt:lpstr>
      <vt:lpstr>PowerPoint Presentation</vt:lpstr>
      <vt:lpstr>Incident: Achieve SOC 2 Compliance in under 90 days</vt:lpstr>
      <vt:lpstr>Where we started:  Strong DevOps culture  Lean, Agile Scrum – Done Right  Full CI/CD with TESTS  Fully integrated operational data store  Do more with less</vt:lpstr>
      <vt:lpstr>Saying 'what kind of an idiot doesn't know about the Yellowstone supervolcano' is so much more boring than telling someone about the Yellowstone supervolcano for the first time.</vt:lpstr>
      <vt:lpstr>Choose your role wisely.</vt:lpstr>
      <vt:lpstr>You need to make CM for that!</vt:lpstr>
      <vt:lpstr>Three years later:</vt:lpstr>
      <vt:lpstr>PowerPoint Presentation</vt:lpstr>
      <vt:lpstr>SOC 2 </vt:lpstr>
      <vt:lpstr>Automated Compliance Vendors</vt:lpstr>
      <vt:lpstr>Automated Compliance:</vt:lpstr>
      <vt:lpstr>$10k-40k Estimated</vt:lpstr>
      <vt:lpstr>RETHINK   </vt:lpstr>
      <vt:lpstr>What if a tool could do more? Test your code for  vulnerabilities . Scale the team by creating quality gates.</vt:lpstr>
      <vt:lpstr>Steampipe</vt:lpstr>
      <vt:lpstr>Dashboards</vt:lpstr>
      <vt:lpstr>RETHINK – Access Reviews</vt:lpstr>
      <vt:lpstr>PowerPoint Presentation</vt:lpstr>
      <vt:lpstr>Evidence Requests</vt:lpstr>
      <vt:lpstr>RETHINK’in</vt:lpstr>
      <vt:lpstr>Evidence Requests are Tests</vt:lpstr>
      <vt:lpstr>Lessons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Delivering Value through DevSecOps </dc:title>
  <dc:creator>David Hawthorne</dc:creator>
  <cp:lastModifiedBy>David Hawthorne</cp:lastModifiedBy>
  <cp:revision>1</cp:revision>
  <cp:lastPrinted>1601-01-01T00:00:00Z</cp:lastPrinted>
  <dcterms:created xsi:type="dcterms:W3CDTF">2024-08-12T17:36:13Z</dcterms:created>
  <dcterms:modified xsi:type="dcterms:W3CDTF">2024-08-17T15:25:21Z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2024-08-12T21:47:29Z</vt:lpwstr>
  </property>
  <property fmtid="{D5CDD505-2E9C-101B-9397-08002B2CF9AE}" pid="4" name="MSIP_Label_b5f8caa3-e340-44d6-834b-5bf8f7ef6aa4_Method">
    <vt:lpwstr>Standard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230d2d5a-1564-48cb-a206-2361d831262e</vt:lpwstr>
  </property>
  <property fmtid="{D5CDD505-2E9C-101B-9397-08002B2CF9AE}" pid="8" name="MSIP_Label_b5f8caa3-e340-44d6-834b-5bf8f7ef6aa4_ContentBits">
    <vt:lpwstr>0</vt:lpwstr>
  </property>
</Properties>
</file>